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sldIdLst>
    <p:sldId id="256" r:id="rId2"/>
    <p:sldId id="297" r:id="rId3"/>
    <p:sldId id="298" r:id="rId4"/>
    <p:sldId id="315" r:id="rId5"/>
    <p:sldId id="317" r:id="rId6"/>
    <p:sldId id="310" r:id="rId7"/>
    <p:sldId id="308" r:id="rId8"/>
    <p:sldId id="311" r:id="rId9"/>
    <p:sldId id="312" r:id="rId10"/>
    <p:sldId id="313" r:id="rId11"/>
    <p:sldId id="318" r:id="rId12"/>
    <p:sldId id="316" r:id="rId13"/>
    <p:sldId id="274" r:id="rId14"/>
    <p:sldId id="269" r:id="rId15"/>
    <p:sldId id="270" r:id="rId16"/>
    <p:sldId id="292" r:id="rId17"/>
    <p:sldId id="320" r:id="rId18"/>
    <p:sldId id="293" r:id="rId19"/>
    <p:sldId id="321" r:id="rId20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 autoAdjust="0"/>
    <p:restoredTop sz="87676" autoAdjust="0"/>
  </p:normalViewPr>
  <p:slideViewPr>
    <p:cSldViewPr>
      <p:cViewPr varScale="1">
        <p:scale>
          <a:sx n="128" d="100"/>
          <a:sy n="128" d="100"/>
        </p:scale>
        <p:origin x="1016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E3AB09-77BB-4339-84BF-3C8F9F845456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232B3FA-E8F4-4574-8E3A-29F061AFC6B7}">
      <dgm:prSet phldrT="[Text]"/>
      <dgm:spPr/>
      <dgm:t>
        <a:bodyPr/>
        <a:lstStyle/>
        <a:p>
          <a:r>
            <a:rPr lang="en-US" dirty="0"/>
            <a:t>Bamboo </a:t>
          </a:r>
        </a:p>
        <a:p>
          <a:r>
            <a:rPr lang="en-US" dirty="0"/>
            <a:t>Economy</a:t>
          </a:r>
        </a:p>
      </dgm:t>
    </dgm:pt>
    <dgm:pt modelId="{D3CB1D7D-75FC-41C8-A20E-C8A64EEAE81B}" type="parTrans" cxnId="{1CF89FE5-0868-4EBC-8FC3-7BE703B46318}">
      <dgm:prSet/>
      <dgm:spPr/>
      <dgm:t>
        <a:bodyPr/>
        <a:lstStyle/>
        <a:p>
          <a:endParaRPr lang="en-US"/>
        </a:p>
      </dgm:t>
    </dgm:pt>
    <dgm:pt modelId="{3CE16C54-AFD4-4B37-BC8F-E1EA8A227DFC}" type="sibTrans" cxnId="{1CF89FE5-0868-4EBC-8FC3-7BE703B46318}">
      <dgm:prSet/>
      <dgm:spPr/>
      <dgm:t>
        <a:bodyPr/>
        <a:lstStyle/>
        <a:p>
          <a:endParaRPr lang="en-US"/>
        </a:p>
      </dgm:t>
    </dgm:pt>
    <dgm:pt modelId="{464BA5AC-8AA8-425E-8EAF-665DC95DF77B}">
      <dgm:prSet phldrT="[Text]" custT="1"/>
      <dgm:spPr/>
      <dgm:t>
        <a:bodyPr/>
        <a:lstStyle/>
        <a:p>
          <a:r>
            <a:rPr lang="en-US" sz="1600" dirty="0"/>
            <a:t>Farming</a:t>
          </a:r>
        </a:p>
      </dgm:t>
    </dgm:pt>
    <dgm:pt modelId="{353CF1F7-64EF-4852-8C0E-3F22399E8828}" type="parTrans" cxnId="{E19EA708-65FA-4685-AACE-761A07D3F5C1}">
      <dgm:prSet/>
      <dgm:spPr/>
      <dgm:t>
        <a:bodyPr/>
        <a:lstStyle/>
        <a:p>
          <a:endParaRPr lang="en-US"/>
        </a:p>
      </dgm:t>
    </dgm:pt>
    <dgm:pt modelId="{C698B6A6-B837-410C-A3BA-2A85700D5EDC}" type="sibTrans" cxnId="{E19EA708-65FA-4685-AACE-761A07D3F5C1}">
      <dgm:prSet/>
      <dgm:spPr/>
      <dgm:t>
        <a:bodyPr/>
        <a:lstStyle/>
        <a:p>
          <a:endParaRPr lang="en-US"/>
        </a:p>
      </dgm:t>
    </dgm:pt>
    <dgm:pt modelId="{A835ADF3-C7EE-4DCE-A0AB-136C7EF80316}">
      <dgm:prSet phldrT="[Text]" custT="1"/>
      <dgm:spPr/>
      <dgm:t>
        <a:bodyPr/>
        <a:lstStyle/>
        <a:p>
          <a:r>
            <a:rPr lang="en-US" sz="1600" dirty="0"/>
            <a:t>Bio-energy Industry</a:t>
          </a:r>
        </a:p>
      </dgm:t>
    </dgm:pt>
    <dgm:pt modelId="{B365AFF5-C067-4445-87CA-CEE2984104FD}" type="parTrans" cxnId="{54F7457F-EBA8-418E-9077-3B9654E4EB85}">
      <dgm:prSet/>
      <dgm:spPr/>
      <dgm:t>
        <a:bodyPr/>
        <a:lstStyle/>
        <a:p>
          <a:endParaRPr lang="en-US"/>
        </a:p>
      </dgm:t>
    </dgm:pt>
    <dgm:pt modelId="{5E411EB4-E50F-4DF8-A9C7-5D55D7EB000B}" type="sibTrans" cxnId="{54F7457F-EBA8-418E-9077-3B9654E4EB85}">
      <dgm:prSet/>
      <dgm:spPr/>
      <dgm:t>
        <a:bodyPr/>
        <a:lstStyle/>
        <a:p>
          <a:endParaRPr lang="en-US"/>
        </a:p>
      </dgm:t>
    </dgm:pt>
    <dgm:pt modelId="{2EEC7E6A-7D0E-4552-A121-AAD6308CEE47}">
      <dgm:prSet phldrT="[Text]" custT="1"/>
      <dgm:spPr/>
      <dgm:t>
        <a:bodyPr/>
        <a:lstStyle/>
        <a:p>
          <a:r>
            <a:rPr lang="en-US" sz="1800" dirty="0"/>
            <a:t>Furniture industry</a:t>
          </a:r>
          <a:endParaRPr lang="en-US" sz="1100" dirty="0"/>
        </a:p>
      </dgm:t>
    </dgm:pt>
    <dgm:pt modelId="{644F3B1D-79EB-47C1-A8D0-99A9241D309D}" type="parTrans" cxnId="{719936BB-5420-415E-ACFC-E5332A3B2449}">
      <dgm:prSet/>
      <dgm:spPr/>
      <dgm:t>
        <a:bodyPr/>
        <a:lstStyle/>
        <a:p>
          <a:endParaRPr lang="en-US"/>
        </a:p>
      </dgm:t>
    </dgm:pt>
    <dgm:pt modelId="{285B0B00-AF68-4BA0-BAAE-4BF2498C9B43}" type="sibTrans" cxnId="{719936BB-5420-415E-ACFC-E5332A3B2449}">
      <dgm:prSet/>
      <dgm:spPr/>
      <dgm:t>
        <a:bodyPr/>
        <a:lstStyle/>
        <a:p>
          <a:endParaRPr lang="en-US"/>
        </a:p>
      </dgm:t>
    </dgm:pt>
    <dgm:pt modelId="{4F2EF238-ABCE-4FB1-A396-046EFD325F7E}">
      <dgm:prSet phldrT="[Text]" custT="1"/>
      <dgm:spPr/>
      <dgm:t>
        <a:bodyPr/>
        <a:lstStyle/>
        <a:p>
          <a:r>
            <a:rPr lang="en-US" sz="1800" dirty="0"/>
            <a:t>Building Industries</a:t>
          </a:r>
        </a:p>
      </dgm:t>
    </dgm:pt>
    <dgm:pt modelId="{B7090555-C635-4F89-AE5C-A32AC17E946E}" type="parTrans" cxnId="{5B4C2210-1280-48FB-BA39-B5BEC633D975}">
      <dgm:prSet/>
      <dgm:spPr/>
      <dgm:t>
        <a:bodyPr/>
        <a:lstStyle/>
        <a:p>
          <a:endParaRPr lang="en-US"/>
        </a:p>
      </dgm:t>
    </dgm:pt>
    <dgm:pt modelId="{B2F4B845-EEAE-4B43-B986-28A91EA899BA}" type="sibTrans" cxnId="{5B4C2210-1280-48FB-BA39-B5BEC633D975}">
      <dgm:prSet/>
      <dgm:spPr/>
      <dgm:t>
        <a:bodyPr/>
        <a:lstStyle/>
        <a:p>
          <a:endParaRPr lang="en-US"/>
        </a:p>
      </dgm:t>
    </dgm:pt>
    <dgm:pt modelId="{C715CD13-5FC4-4F16-AFC8-A6567F42D4A1}">
      <dgm:prSet phldrT="[Text]" custT="1"/>
      <dgm:spPr/>
      <dgm:t>
        <a:bodyPr/>
        <a:lstStyle/>
        <a:p>
          <a:r>
            <a:rPr lang="en-US" sz="1800" b="0" dirty="0"/>
            <a:t>Pulp &amp; Paper Industry</a:t>
          </a:r>
          <a:endParaRPr lang="en-US" sz="1200" b="0" dirty="0"/>
        </a:p>
      </dgm:t>
    </dgm:pt>
    <dgm:pt modelId="{793995BB-0CA1-4598-BDEF-AC9A1956FC51}" type="parTrans" cxnId="{BEB7B3B7-DEB4-4CB2-8A41-EEEFFA9F4F77}">
      <dgm:prSet/>
      <dgm:spPr/>
      <dgm:t>
        <a:bodyPr/>
        <a:lstStyle/>
        <a:p>
          <a:endParaRPr lang="en-IN"/>
        </a:p>
      </dgm:t>
    </dgm:pt>
    <dgm:pt modelId="{16FE6B02-2A2E-4FA6-8DF9-F836152FEB7C}" type="sibTrans" cxnId="{BEB7B3B7-DEB4-4CB2-8A41-EEEFFA9F4F77}">
      <dgm:prSet/>
      <dgm:spPr/>
      <dgm:t>
        <a:bodyPr/>
        <a:lstStyle/>
        <a:p>
          <a:endParaRPr lang="en-IN"/>
        </a:p>
      </dgm:t>
    </dgm:pt>
    <dgm:pt modelId="{33070E50-FD20-4A4C-AE86-DC1B983CEBEF}">
      <dgm:prSet phldrT="[Text]" custT="1"/>
      <dgm:spPr/>
      <dgm:t>
        <a:bodyPr/>
        <a:lstStyle/>
        <a:p>
          <a:r>
            <a:rPr lang="en-US" sz="1600" b="1" dirty="0"/>
            <a:t>Textile Industry</a:t>
          </a:r>
          <a:endParaRPr lang="en-US" sz="1400" dirty="0"/>
        </a:p>
      </dgm:t>
    </dgm:pt>
    <dgm:pt modelId="{211D3F06-E188-401D-A33F-A65EB3355D68}" type="parTrans" cxnId="{DA8693A7-1032-4EB4-B245-22B432AE83F0}">
      <dgm:prSet/>
      <dgm:spPr/>
      <dgm:t>
        <a:bodyPr/>
        <a:lstStyle/>
        <a:p>
          <a:endParaRPr lang="en-IN"/>
        </a:p>
      </dgm:t>
    </dgm:pt>
    <dgm:pt modelId="{5C34ADDD-3CE9-4001-94C3-C362199A5CE8}" type="sibTrans" cxnId="{DA8693A7-1032-4EB4-B245-22B432AE83F0}">
      <dgm:prSet/>
      <dgm:spPr/>
      <dgm:t>
        <a:bodyPr/>
        <a:lstStyle/>
        <a:p>
          <a:endParaRPr lang="en-IN"/>
        </a:p>
      </dgm:t>
    </dgm:pt>
    <dgm:pt modelId="{C2C4879E-19F8-41D9-A9CC-B9F53A868A18}">
      <dgm:prSet phldrT="[Text]" custT="1"/>
      <dgm:spPr/>
      <dgm:t>
        <a:bodyPr/>
        <a:lstStyle/>
        <a:p>
          <a:r>
            <a:rPr lang="en-US" sz="1600" dirty="0"/>
            <a:t>Craft Industry</a:t>
          </a:r>
          <a:endParaRPr lang="en-US" sz="1800" dirty="0"/>
        </a:p>
      </dgm:t>
    </dgm:pt>
    <dgm:pt modelId="{D26B0669-B618-44E1-AF0B-2CE531CAF932}" type="parTrans" cxnId="{D6D343D7-06EF-4280-974F-D6C895754C8D}">
      <dgm:prSet/>
      <dgm:spPr/>
      <dgm:t>
        <a:bodyPr/>
        <a:lstStyle/>
        <a:p>
          <a:endParaRPr lang="en-IN"/>
        </a:p>
      </dgm:t>
    </dgm:pt>
    <dgm:pt modelId="{9E90D751-C6C6-43D3-B53D-40D5A4AF74BB}" type="sibTrans" cxnId="{D6D343D7-06EF-4280-974F-D6C895754C8D}">
      <dgm:prSet/>
      <dgm:spPr/>
      <dgm:t>
        <a:bodyPr/>
        <a:lstStyle/>
        <a:p>
          <a:endParaRPr lang="en-IN"/>
        </a:p>
      </dgm:t>
    </dgm:pt>
    <dgm:pt modelId="{2A80FA3D-8691-42FE-B205-FB508DB2B6A7}">
      <dgm:prSet phldrT="[Text]" custT="1"/>
      <dgm:spPr/>
      <dgm:t>
        <a:bodyPr/>
        <a:lstStyle/>
        <a:p>
          <a:r>
            <a:rPr lang="en-US" sz="1400" dirty="0"/>
            <a:t>Food and Beverage Industry</a:t>
          </a:r>
          <a:endParaRPr lang="en-US" sz="1600" dirty="0"/>
        </a:p>
      </dgm:t>
    </dgm:pt>
    <dgm:pt modelId="{98BC6395-B7D1-43B5-BF30-5AEE9BD762DF}" type="parTrans" cxnId="{7DFE3497-D32A-4399-BF97-866D742799DE}">
      <dgm:prSet/>
      <dgm:spPr/>
      <dgm:t>
        <a:bodyPr/>
        <a:lstStyle/>
        <a:p>
          <a:endParaRPr lang="en-IN"/>
        </a:p>
      </dgm:t>
    </dgm:pt>
    <dgm:pt modelId="{72629444-B206-4992-8489-5ADB75231C71}" type="sibTrans" cxnId="{7DFE3497-D32A-4399-BF97-866D742799DE}">
      <dgm:prSet/>
      <dgm:spPr/>
      <dgm:t>
        <a:bodyPr/>
        <a:lstStyle/>
        <a:p>
          <a:endParaRPr lang="en-IN"/>
        </a:p>
      </dgm:t>
    </dgm:pt>
    <dgm:pt modelId="{DB1C4B80-245A-4A23-95E9-DE8C6C5A25FC}" type="pres">
      <dgm:prSet presAssocID="{83E3AB09-77BB-4339-84BF-3C8F9F84545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D69F6F-2EFE-48C0-8070-C4943B443E2A}" type="pres">
      <dgm:prSet presAssocID="{A232B3FA-E8F4-4574-8E3A-29F061AFC6B7}" presName="centerShape" presStyleLbl="node0" presStyleIdx="0" presStyleCnt="1"/>
      <dgm:spPr/>
    </dgm:pt>
    <dgm:pt modelId="{2D074D7D-4FDC-437F-A5EA-1F774FEFE32E}" type="pres">
      <dgm:prSet presAssocID="{353CF1F7-64EF-4852-8C0E-3F22399E8828}" presName="parTrans" presStyleLbl="bgSibTrans2D1" presStyleIdx="0" presStyleCnt="8"/>
      <dgm:spPr/>
    </dgm:pt>
    <dgm:pt modelId="{A9A0C5D6-A187-40A1-A554-CFB8DD866845}" type="pres">
      <dgm:prSet presAssocID="{464BA5AC-8AA8-425E-8EAF-665DC95DF77B}" presName="node" presStyleLbl="node1" presStyleIdx="0" presStyleCnt="8">
        <dgm:presLayoutVars>
          <dgm:bulletEnabled val="1"/>
        </dgm:presLayoutVars>
      </dgm:prSet>
      <dgm:spPr/>
    </dgm:pt>
    <dgm:pt modelId="{9514EE61-0507-4F14-8A6C-6453745D4806}" type="pres">
      <dgm:prSet presAssocID="{98BC6395-B7D1-43B5-BF30-5AEE9BD762DF}" presName="parTrans" presStyleLbl="bgSibTrans2D1" presStyleIdx="1" presStyleCnt="8"/>
      <dgm:spPr/>
    </dgm:pt>
    <dgm:pt modelId="{EFEF1B4B-C324-4D3E-937B-353BEC207539}" type="pres">
      <dgm:prSet presAssocID="{2A80FA3D-8691-42FE-B205-FB508DB2B6A7}" presName="node" presStyleLbl="node1" presStyleIdx="1" presStyleCnt="8">
        <dgm:presLayoutVars>
          <dgm:bulletEnabled val="1"/>
        </dgm:presLayoutVars>
      </dgm:prSet>
      <dgm:spPr/>
    </dgm:pt>
    <dgm:pt modelId="{38FEFD03-554D-4CD7-89A3-3CE4DB85CE35}" type="pres">
      <dgm:prSet presAssocID="{211D3F06-E188-401D-A33F-A65EB3355D68}" presName="parTrans" presStyleLbl="bgSibTrans2D1" presStyleIdx="2" presStyleCnt="8"/>
      <dgm:spPr/>
    </dgm:pt>
    <dgm:pt modelId="{F7D75C2E-0AE8-44FF-B1F1-36F9038AAF41}" type="pres">
      <dgm:prSet presAssocID="{33070E50-FD20-4A4C-AE86-DC1B983CEBEF}" presName="node" presStyleLbl="node1" presStyleIdx="2" presStyleCnt="8">
        <dgm:presLayoutVars>
          <dgm:bulletEnabled val="1"/>
        </dgm:presLayoutVars>
      </dgm:prSet>
      <dgm:spPr/>
    </dgm:pt>
    <dgm:pt modelId="{E6B2EBCC-296A-467F-9AD8-6623CDCF1F46}" type="pres">
      <dgm:prSet presAssocID="{B365AFF5-C067-4445-87CA-CEE2984104FD}" presName="parTrans" presStyleLbl="bgSibTrans2D1" presStyleIdx="3" presStyleCnt="8"/>
      <dgm:spPr/>
    </dgm:pt>
    <dgm:pt modelId="{CD89071A-270C-4610-AC16-483C085AE098}" type="pres">
      <dgm:prSet presAssocID="{A835ADF3-C7EE-4DCE-A0AB-136C7EF80316}" presName="node" presStyleLbl="node1" presStyleIdx="3" presStyleCnt="8" custRadScaleRad="103257" custRadScaleInc="-299">
        <dgm:presLayoutVars>
          <dgm:bulletEnabled val="1"/>
        </dgm:presLayoutVars>
      </dgm:prSet>
      <dgm:spPr/>
    </dgm:pt>
    <dgm:pt modelId="{1CFAA15C-80DD-49D1-B213-F80CD1744EF2}" type="pres">
      <dgm:prSet presAssocID="{793995BB-0CA1-4598-BDEF-AC9A1956FC51}" presName="parTrans" presStyleLbl="bgSibTrans2D1" presStyleIdx="4" presStyleCnt="8"/>
      <dgm:spPr/>
    </dgm:pt>
    <dgm:pt modelId="{BECA7B32-9C69-444E-94B6-4045F6E1817C}" type="pres">
      <dgm:prSet presAssocID="{C715CD13-5FC4-4F16-AFC8-A6567F42D4A1}" presName="node" presStyleLbl="node1" presStyleIdx="4" presStyleCnt="8" custScaleX="123595">
        <dgm:presLayoutVars>
          <dgm:bulletEnabled val="1"/>
        </dgm:presLayoutVars>
      </dgm:prSet>
      <dgm:spPr/>
    </dgm:pt>
    <dgm:pt modelId="{DDA148A5-4E0E-4D62-ACB9-0CDCFF75D1FE}" type="pres">
      <dgm:prSet presAssocID="{644F3B1D-79EB-47C1-A8D0-99A9241D309D}" presName="parTrans" presStyleLbl="bgSibTrans2D1" presStyleIdx="5" presStyleCnt="8"/>
      <dgm:spPr/>
    </dgm:pt>
    <dgm:pt modelId="{C0A17AE9-FCB1-453F-AD13-686EAB3549B4}" type="pres">
      <dgm:prSet presAssocID="{2EEC7E6A-7D0E-4552-A121-AAD6308CEE47}" presName="node" presStyleLbl="node1" presStyleIdx="5" presStyleCnt="8">
        <dgm:presLayoutVars>
          <dgm:bulletEnabled val="1"/>
        </dgm:presLayoutVars>
      </dgm:prSet>
      <dgm:spPr/>
    </dgm:pt>
    <dgm:pt modelId="{2F7BA448-4A07-414E-8BC4-8763AEC946D9}" type="pres">
      <dgm:prSet presAssocID="{B7090555-C635-4F89-AE5C-A32AC17E946E}" presName="parTrans" presStyleLbl="bgSibTrans2D1" presStyleIdx="6" presStyleCnt="8"/>
      <dgm:spPr/>
    </dgm:pt>
    <dgm:pt modelId="{42A11934-C2BE-4DE5-B640-242862C59BC6}" type="pres">
      <dgm:prSet presAssocID="{4F2EF238-ABCE-4FB1-A396-046EFD325F7E}" presName="node" presStyleLbl="node1" presStyleIdx="6" presStyleCnt="8" custScaleX="111438">
        <dgm:presLayoutVars>
          <dgm:bulletEnabled val="1"/>
        </dgm:presLayoutVars>
      </dgm:prSet>
      <dgm:spPr/>
    </dgm:pt>
    <dgm:pt modelId="{90824FB7-6221-4E4C-84B3-749A0DB49A98}" type="pres">
      <dgm:prSet presAssocID="{D26B0669-B618-44E1-AF0B-2CE531CAF932}" presName="parTrans" presStyleLbl="bgSibTrans2D1" presStyleIdx="7" presStyleCnt="8"/>
      <dgm:spPr/>
    </dgm:pt>
    <dgm:pt modelId="{9F163B9D-0297-404C-8AE2-C8F1D174876E}" type="pres">
      <dgm:prSet presAssocID="{C2C4879E-19F8-41D9-A9CC-B9F53A868A18}" presName="node" presStyleLbl="node1" presStyleIdx="7" presStyleCnt="8">
        <dgm:presLayoutVars>
          <dgm:bulletEnabled val="1"/>
        </dgm:presLayoutVars>
      </dgm:prSet>
      <dgm:spPr/>
    </dgm:pt>
  </dgm:ptLst>
  <dgm:cxnLst>
    <dgm:cxn modelId="{E19EA708-65FA-4685-AACE-761A07D3F5C1}" srcId="{A232B3FA-E8F4-4574-8E3A-29F061AFC6B7}" destId="{464BA5AC-8AA8-425E-8EAF-665DC95DF77B}" srcOrd="0" destOrd="0" parTransId="{353CF1F7-64EF-4852-8C0E-3F22399E8828}" sibTransId="{C698B6A6-B837-410C-A3BA-2A85700D5EDC}"/>
    <dgm:cxn modelId="{5B4C2210-1280-48FB-BA39-B5BEC633D975}" srcId="{A232B3FA-E8F4-4574-8E3A-29F061AFC6B7}" destId="{4F2EF238-ABCE-4FB1-A396-046EFD325F7E}" srcOrd="6" destOrd="0" parTransId="{B7090555-C635-4F89-AE5C-A32AC17E946E}" sibTransId="{B2F4B845-EEAE-4B43-B986-28A91EA899BA}"/>
    <dgm:cxn modelId="{77670D23-CBB8-41BF-9F37-805CF85158F9}" type="presOf" srcId="{C715CD13-5FC4-4F16-AFC8-A6567F42D4A1}" destId="{BECA7B32-9C69-444E-94B6-4045F6E1817C}" srcOrd="0" destOrd="0" presId="urn:microsoft.com/office/officeart/2005/8/layout/radial4"/>
    <dgm:cxn modelId="{64E6882B-FF5D-4FC5-867B-B970FD1159E1}" type="presOf" srcId="{B365AFF5-C067-4445-87CA-CEE2984104FD}" destId="{E6B2EBCC-296A-467F-9AD8-6623CDCF1F46}" srcOrd="0" destOrd="0" presId="urn:microsoft.com/office/officeart/2005/8/layout/radial4"/>
    <dgm:cxn modelId="{A088752D-6F95-40B4-B0D2-1B60AD34C187}" type="presOf" srcId="{2A80FA3D-8691-42FE-B205-FB508DB2B6A7}" destId="{EFEF1B4B-C324-4D3E-937B-353BEC207539}" srcOrd="0" destOrd="0" presId="urn:microsoft.com/office/officeart/2005/8/layout/radial4"/>
    <dgm:cxn modelId="{F80BE12D-8A37-4207-8E38-9027E0989F08}" type="presOf" srcId="{353CF1F7-64EF-4852-8C0E-3F22399E8828}" destId="{2D074D7D-4FDC-437F-A5EA-1F774FEFE32E}" srcOrd="0" destOrd="0" presId="urn:microsoft.com/office/officeart/2005/8/layout/radial4"/>
    <dgm:cxn modelId="{3839A52F-E1BF-4D41-B535-DE924846F0DB}" type="presOf" srcId="{4F2EF238-ABCE-4FB1-A396-046EFD325F7E}" destId="{42A11934-C2BE-4DE5-B640-242862C59BC6}" srcOrd="0" destOrd="0" presId="urn:microsoft.com/office/officeart/2005/8/layout/radial4"/>
    <dgm:cxn modelId="{258D474B-7C2A-4378-B5E1-D357B7ED18E0}" type="presOf" srcId="{2EEC7E6A-7D0E-4552-A121-AAD6308CEE47}" destId="{C0A17AE9-FCB1-453F-AD13-686EAB3549B4}" srcOrd="0" destOrd="0" presId="urn:microsoft.com/office/officeart/2005/8/layout/radial4"/>
    <dgm:cxn modelId="{70CE2C70-6565-42C9-90E5-33CE96AEF1DE}" type="presOf" srcId="{793995BB-0CA1-4598-BDEF-AC9A1956FC51}" destId="{1CFAA15C-80DD-49D1-B213-F80CD1744EF2}" srcOrd="0" destOrd="0" presId="urn:microsoft.com/office/officeart/2005/8/layout/radial4"/>
    <dgm:cxn modelId="{2B6E8975-AE76-4E29-B1A4-F11CE73BDE52}" type="presOf" srcId="{B7090555-C635-4F89-AE5C-A32AC17E946E}" destId="{2F7BA448-4A07-414E-8BC4-8763AEC946D9}" srcOrd="0" destOrd="0" presId="urn:microsoft.com/office/officeart/2005/8/layout/radial4"/>
    <dgm:cxn modelId="{54F7457F-EBA8-418E-9077-3B9654E4EB85}" srcId="{A232B3FA-E8F4-4574-8E3A-29F061AFC6B7}" destId="{A835ADF3-C7EE-4DCE-A0AB-136C7EF80316}" srcOrd="3" destOrd="0" parTransId="{B365AFF5-C067-4445-87CA-CEE2984104FD}" sibTransId="{5E411EB4-E50F-4DF8-A9C7-5D55D7EB000B}"/>
    <dgm:cxn modelId="{25D0228C-BBDE-40B3-8836-42F0A401D727}" type="presOf" srcId="{33070E50-FD20-4A4C-AE86-DC1B983CEBEF}" destId="{F7D75C2E-0AE8-44FF-B1F1-36F9038AAF41}" srcOrd="0" destOrd="0" presId="urn:microsoft.com/office/officeart/2005/8/layout/radial4"/>
    <dgm:cxn modelId="{64E3D48E-2D57-4AEE-9B2B-F6F521D6765D}" type="presOf" srcId="{644F3B1D-79EB-47C1-A8D0-99A9241D309D}" destId="{DDA148A5-4E0E-4D62-ACB9-0CDCFF75D1FE}" srcOrd="0" destOrd="0" presId="urn:microsoft.com/office/officeart/2005/8/layout/radial4"/>
    <dgm:cxn modelId="{7DFE3497-D32A-4399-BF97-866D742799DE}" srcId="{A232B3FA-E8F4-4574-8E3A-29F061AFC6B7}" destId="{2A80FA3D-8691-42FE-B205-FB508DB2B6A7}" srcOrd="1" destOrd="0" parTransId="{98BC6395-B7D1-43B5-BF30-5AEE9BD762DF}" sibTransId="{72629444-B206-4992-8489-5ADB75231C71}"/>
    <dgm:cxn modelId="{DA8693A7-1032-4EB4-B245-22B432AE83F0}" srcId="{A232B3FA-E8F4-4574-8E3A-29F061AFC6B7}" destId="{33070E50-FD20-4A4C-AE86-DC1B983CEBEF}" srcOrd="2" destOrd="0" parTransId="{211D3F06-E188-401D-A33F-A65EB3355D68}" sibTransId="{5C34ADDD-3CE9-4001-94C3-C362199A5CE8}"/>
    <dgm:cxn modelId="{AD4386B4-279D-4684-A413-E32464DBDBB3}" type="presOf" srcId="{A232B3FA-E8F4-4574-8E3A-29F061AFC6B7}" destId="{ACD69F6F-2EFE-48C0-8070-C4943B443E2A}" srcOrd="0" destOrd="0" presId="urn:microsoft.com/office/officeart/2005/8/layout/radial4"/>
    <dgm:cxn modelId="{BEB7B3B7-DEB4-4CB2-8A41-EEEFFA9F4F77}" srcId="{A232B3FA-E8F4-4574-8E3A-29F061AFC6B7}" destId="{C715CD13-5FC4-4F16-AFC8-A6567F42D4A1}" srcOrd="4" destOrd="0" parTransId="{793995BB-0CA1-4598-BDEF-AC9A1956FC51}" sibTransId="{16FE6B02-2A2E-4FA6-8DF9-F836152FEB7C}"/>
    <dgm:cxn modelId="{C1ECB7BA-DA2F-4DD7-B1D4-BFFE86F6A730}" type="presOf" srcId="{83E3AB09-77BB-4339-84BF-3C8F9F845456}" destId="{DB1C4B80-245A-4A23-95E9-DE8C6C5A25FC}" srcOrd="0" destOrd="0" presId="urn:microsoft.com/office/officeart/2005/8/layout/radial4"/>
    <dgm:cxn modelId="{719936BB-5420-415E-ACFC-E5332A3B2449}" srcId="{A232B3FA-E8F4-4574-8E3A-29F061AFC6B7}" destId="{2EEC7E6A-7D0E-4552-A121-AAD6308CEE47}" srcOrd="5" destOrd="0" parTransId="{644F3B1D-79EB-47C1-A8D0-99A9241D309D}" sibTransId="{285B0B00-AF68-4BA0-BAAE-4BF2498C9B43}"/>
    <dgm:cxn modelId="{D702BBC0-3DF6-4749-9B79-FE26CDE100FF}" type="presOf" srcId="{C2C4879E-19F8-41D9-A9CC-B9F53A868A18}" destId="{9F163B9D-0297-404C-8AE2-C8F1D174876E}" srcOrd="0" destOrd="0" presId="urn:microsoft.com/office/officeart/2005/8/layout/radial4"/>
    <dgm:cxn modelId="{520CCDD2-FCF6-4443-8CD1-EABD3FE32AA4}" type="presOf" srcId="{211D3F06-E188-401D-A33F-A65EB3355D68}" destId="{38FEFD03-554D-4CD7-89A3-3CE4DB85CE35}" srcOrd="0" destOrd="0" presId="urn:microsoft.com/office/officeart/2005/8/layout/radial4"/>
    <dgm:cxn modelId="{D6D343D7-06EF-4280-974F-D6C895754C8D}" srcId="{A232B3FA-E8F4-4574-8E3A-29F061AFC6B7}" destId="{C2C4879E-19F8-41D9-A9CC-B9F53A868A18}" srcOrd="7" destOrd="0" parTransId="{D26B0669-B618-44E1-AF0B-2CE531CAF932}" sibTransId="{9E90D751-C6C6-43D3-B53D-40D5A4AF74BB}"/>
    <dgm:cxn modelId="{0CCAEBDA-54D6-431F-8CC1-6B4C5AFE47F7}" type="presOf" srcId="{98BC6395-B7D1-43B5-BF30-5AEE9BD762DF}" destId="{9514EE61-0507-4F14-8A6C-6453745D4806}" srcOrd="0" destOrd="0" presId="urn:microsoft.com/office/officeart/2005/8/layout/radial4"/>
    <dgm:cxn modelId="{CEDC19E4-E1E0-47B7-80CA-25877EE90155}" type="presOf" srcId="{A835ADF3-C7EE-4DCE-A0AB-136C7EF80316}" destId="{CD89071A-270C-4610-AC16-483C085AE098}" srcOrd="0" destOrd="0" presId="urn:microsoft.com/office/officeart/2005/8/layout/radial4"/>
    <dgm:cxn modelId="{1CF89FE5-0868-4EBC-8FC3-7BE703B46318}" srcId="{83E3AB09-77BB-4339-84BF-3C8F9F845456}" destId="{A232B3FA-E8F4-4574-8E3A-29F061AFC6B7}" srcOrd="0" destOrd="0" parTransId="{D3CB1D7D-75FC-41C8-A20E-C8A64EEAE81B}" sibTransId="{3CE16C54-AFD4-4B37-BC8F-E1EA8A227DFC}"/>
    <dgm:cxn modelId="{21FEC1E9-13DE-4FA2-98F0-F3AFA84BD7CB}" type="presOf" srcId="{464BA5AC-8AA8-425E-8EAF-665DC95DF77B}" destId="{A9A0C5D6-A187-40A1-A554-CFB8DD866845}" srcOrd="0" destOrd="0" presId="urn:microsoft.com/office/officeart/2005/8/layout/radial4"/>
    <dgm:cxn modelId="{7450D8F1-E53E-48A0-97F1-BB4D540E3606}" type="presOf" srcId="{D26B0669-B618-44E1-AF0B-2CE531CAF932}" destId="{90824FB7-6221-4E4C-84B3-749A0DB49A98}" srcOrd="0" destOrd="0" presId="urn:microsoft.com/office/officeart/2005/8/layout/radial4"/>
    <dgm:cxn modelId="{68416B3C-F82B-4617-B63A-F99DE7576045}" type="presParOf" srcId="{DB1C4B80-245A-4A23-95E9-DE8C6C5A25FC}" destId="{ACD69F6F-2EFE-48C0-8070-C4943B443E2A}" srcOrd="0" destOrd="0" presId="urn:microsoft.com/office/officeart/2005/8/layout/radial4"/>
    <dgm:cxn modelId="{B9834934-6EA3-48C6-B7B4-AAC3092FE534}" type="presParOf" srcId="{DB1C4B80-245A-4A23-95E9-DE8C6C5A25FC}" destId="{2D074D7D-4FDC-437F-A5EA-1F774FEFE32E}" srcOrd="1" destOrd="0" presId="urn:microsoft.com/office/officeart/2005/8/layout/radial4"/>
    <dgm:cxn modelId="{D6682DAA-DC2B-475A-A91F-589D90EC17BA}" type="presParOf" srcId="{DB1C4B80-245A-4A23-95E9-DE8C6C5A25FC}" destId="{A9A0C5D6-A187-40A1-A554-CFB8DD866845}" srcOrd="2" destOrd="0" presId="urn:microsoft.com/office/officeart/2005/8/layout/radial4"/>
    <dgm:cxn modelId="{2C17637E-432E-46B7-9EFC-B74275FB7982}" type="presParOf" srcId="{DB1C4B80-245A-4A23-95E9-DE8C6C5A25FC}" destId="{9514EE61-0507-4F14-8A6C-6453745D4806}" srcOrd="3" destOrd="0" presId="urn:microsoft.com/office/officeart/2005/8/layout/radial4"/>
    <dgm:cxn modelId="{9D7337F9-A50C-415E-A602-4F4B27AB80C5}" type="presParOf" srcId="{DB1C4B80-245A-4A23-95E9-DE8C6C5A25FC}" destId="{EFEF1B4B-C324-4D3E-937B-353BEC207539}" srcOrd="4" destOrd="0" presId="urn:microsoft.com/office/officeart/2005/8/layout/radial4"/>
    <dgm:cxn modelId="{EBA6C1F1-1B65-4686-B68C-2C911876AC4C}" type="presParOf" srcId="{DB1C4B80-245A-4A23-95E9-DE8C6C5A25FC}" destId="{38FEFD03-554D-4CD7-89A3-3CE4DB85CE35}" srcOrd="5" destOrd="0" presId="urn:microsoft.com/office/officeart/2005/8/layout/radial4"/>
    <dgm:cxn modelId="{9D6DE8E9-BAEB-4702-A02F-CF3A60B86D3C}" type="presParOf" srcId="{DB1C4B80-245A-4A23-95E9-DE8C6C5A25FC}" destId="{F7D75C2E-0AE8-44FF-B1F1-36F9038AAF41}" srcOrd="6" destOrd="0" presId="urn:microsoft.com/office/officeart/2005/8/layout/radial4"/>
    <dgm:cxn modelId="{5E461576-C542-457C-9916-71C902417F51}" type="presParOf" srcId="{DB1C4B80-245A-4A23-95E9-DE8C6C5A25FC}" destId="{E6B2EBCC-296A-467F-9AD8-6623CDCF1F46}" srcOrd="7" destOrd="0" presId="urn:microsoft.com/office/officeart/2005/8/layout/radial4"/>
    <dgm:cxn modelId="{66AF629B-2D93-42AC-838B-2AB1961A258D}" type="presParOf" srcId="{DB1C4B80-245A-4A23-95E9-DE8C6C5A25FC}" destId="{CD89071A-270C-4610-AC16-483C085AE098}" srcOrd="8" destOrd="0" presId="urn:microsoft.com/office/officeart/2005/8/layout/radial4"/>
    <dgm:cxn modelId="{23077AFF-15EE-4E4A-84BB-AC2FC0D29EFA}" type="presParOf" srcId="{DB1C4B80-245A-4A23-95E9-DE8C6C5A25FC}" destId="{1CFAA15C-80DD-49D1-B213-F80CD1744EF2}" srcOrd="9" destOrd="0" presId="urn:microsoft.com/office/officeart/2005/8/layout/radial4"/>
    <dgm:cxn modelId="{5A5905A1-639D-43A1-A093-3F1AD7877C29}" type="presParOf" srcId="{DB1C4B80-245A-4A23-95E9-DE8C6C5A25FC}" destId="{BECA7B32-9C69-444E-94B6-4045F6E1817C}" srcOrd="10" destOrd="0" presId="urn:microsoft.com/office/officeart/2005/8/layout/radial4"/>
    <dgm:cxn modelId="{AF803E67-847F-42AA-A76A-71A6F253B7A8}" type="presParOf" srcId="{DB1C4B80-245A-4A23-95E9-DE8C6C5A25FC}" destId="{DDA148A5-4E0E-4D62-ACB9-0CDCFF75D1FE}" srcOrd="11" destOrd="0" presId="urn:microsoft.com/office/officeart/2005/8/layout/radial4"/>
    <dgm:cxn modelId="{AB07BFAC-0F4F-4902-8364-BD911DABB0AD}" type="presParOf" srcId="{DB1C4B80-245A-4A23-95E9-DE8C6C5A25FC}" destId="{C0A17AE9-FCB1-453F-AD13-686EAB3549B4}" srcOrd="12" destOrd="0" presId="urn:microsoft.com/office/officeart/2005/8/layout/radial4"/>
    <dgm:cxn modelId="{7811BABD-68B9-423C-BA28-3F2D55B4A717}" type="presParOf" srcId="{DB1C4B80-245A-4A23-95E9-DE8C6C5A25FC}" destId="{2F7BA448-4A07-414E-8BC4-8763AEC946D9}" srcOrd="13" destOrd="0" presId="urn:microsoft.com/office/officeart/2005/8/layout/radial4"/>
    <dgm:cxn modelId="{2C43E574-AA2B-4343-BBE4-D79FC1E82B4E}" type="presParOf" srcId="{DB1C4B80-245A-4A23-95E9-DE8C6C5A25FC}" destId="{42A11934-C2BE-4DE5-B640-242862C59BC6}" srcOrd="14" destOrd="0" presId="urn:microsoft.com/office/officeart/2005/8/layout/radial4"/>
    <dgm:cxn modelId="{D8903435-712B-4551-8E82-916D233E73B1}" type="presParOf" srcId="{DB1C4B80-245A-4A23-95E9-DE8C6C5A25FC}" destId="{90824FB7-6221-4E4C-84B3-749A0DB49A98}" srcOrd="15" destOrd="0" presId="urn:microsoft.com/office/officeart/2005/8/layout/radial4"/>
    <dgm:cxn modelId="{ADB02E2B-A11C-40B5-B020-059808C5BFEC}" type="presParOf" srcId="{DB1C4B80-245A-4A23-95E9-DE8C6C5A25FC}" destId="{9F163B9D-0297-404C-8AE2-C8F1D174876E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86DB66-C275-2242-9428-EE5749B6BB6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2F0D47C-ABDA-F14E-AA53-A9321BC1F96F}">
      <dgm:prSet phldrT="[Text]"/>
      <dgm:spPr/>
      <dgm:t>
        <a:bodyPr/>
        <a:lstStyle/>
        <a:p>
          <a:r>
            <a:rPr lang="en-GB" dirty="0"/>
            <a:t>National</a:t>
          </a:r>
        </a:p>
      </dgm:t>
    </dgm:pt>
    <dgm:pt modelId="{52EEE98F-E400-BF47-98E4-5F248DCC5AAF}" type="parTrans" cxnId="{A0C89AAC-1A33-3644-933B-49FD8407E4BE}">
      <dgm:prSet/>
      <dgm:spPr/>
      <dgm:t>
        <a:bodyPr/>
        <a:lstStyle/>
        <a:p>
          <a:endParaRPr lang="en-GB"/>
        </a:p>
      </dgm:t>
    </dgm:pt>
    <dgm:pt modelId="{199AB844-0C16-9743-A868-D9E49C507023}" type="sibTrans" cxnId="{A0C89AAC-1A33-3644-933B-49FD8407E4BE}">
      <dgm:prSet/>
      <dgm:spPr/>
      <dgm:t>
        <a:bodyPr/>
        <a:lstStyle/>
        <a:p>
          <a:endParaRPr lang="en-GB"/>
        </a:p>
      </dgm:t>
    </dgm:pt>
    <dgm:pt modelId="{3D4A654F-91E9-BC47-89DD-D68DDD640360}">
      <dgm:prSet phldrT="[Text]"/>
      <dgm:spPr/>
      <dgm:t>
        <a:bodyPr/>
        <a:lstStyle/>
        <a:p>
          <a:r>
            <a:rPr lang="en-GB" dirty="0"/>
            <a:t>State-1</a:t>
          </a:r>
        </a:p>
      </dgm:t>
    </dgm:pt>
    <dgm:pt modelId="{BDF68A9B-B44B-9A48-B09D-1E53D03273B7}" type="parTrans" cxnId="{4392C79F-083D-9041-8485-110C2AFC55F0}">
      <dgm:prSet/>
      <dgm:spPr/>
      <dgm:t>
        <a:bodyPr/>
        <a:lstStyle/>
        <a:p>
          <a:endParaRPr lang="en-GB"/>
        </a:p>
      </dgm:t>
    </dgm:pt>
    <dgm:pt modelId="{2F078A02-6CBB-9445-A30B-D3E512CDE153}" type="sibTrans" cxnId="{4392C79F-083D-9041-8485-110C2AFC55F0}">
      <dgm:prSet/>
      <dgm:spPr/>
      <dgm:t>
        <a:bodyPr/>
        <a:lstStyle/>
        <a:p>
          <a:endParaRPr lang="en-GB"/>
        </a:p>
      </dgm:t>
    </dgm:pt>
    <dgm:pt modelId="{B8F59D13-798A-3947-BC23-BB6BF1DC232E}">
      <dgm:prSet phldrT="[Text]"/>
      <dgm:spPr/>
      <dgm:t>
        <a:bodyPr/>
        <a:lstStyle/>
        <a:p>
          <a:r>
            <a:rPr lang="en-GB" dirty="0"/>
            <a:t>Regional -2</a:t>
          </a:r>
        </a:p>
      </dgm:t>
    </dgm:pt>
    <dgm:pt modelId="{38BC4FEB-08FC-454A-BBA7-0494804EDD2D}" type="parTrans" cxnId="{466EE1CC-A389-9D45-BD3F-490789453468}">
      <dgm:prSet/>
      <dgm:spPr/>
      <dgm:t>
        <a:bodyPr/>
        <a:lstStyle/>
        <a:p>
          <a:endParaRPr lang="en-GB"/>
        </a:p>
      </dgm:t>
    </dgm:pt>
    <dgm:pt modelId="{B6D41A21-9011-F04C-84C6-EE5203A7241E}" type="sibTrans" cxnId="{466EE1CC-A389-9D45-BD3F-490789453468}">
      <dgm:prSet/>
      <dgm:spPr/>
      <dgm:t>
        <a:bodyPr/>
        <a:lstStyle/>
        <a:p>
          <a:endParaRPr lang="en-GB"/>
        </a:p>
      </dgm:t>
    </dgm:pt>
    <dgm:pt modelId="{ED8E7E67-F094-2642-8A29-55B4996A25BD}">
      <dgm:prSet phldrT="[Text]"/>
      <dgm:spPr/>
      <dgm:t>
        <a:bodyPr/>
        <a:lstStyle/>
        <a:p>
          <a:r>
            <a:rPr lang="en-GB" dirty="0"/>
            <a:t>Regional -2</a:t>
          </a:r>
        </a:p>
      </dgm:t>
    </dgm:pt>
    <dgm:pt modelId="{83E7015E-CF74-9148-B1B2-79C8F234DC88}" type="parTrans" cxnId="{F6FBFC94-F917-C545-9E41-F506C8039DB6}">
      <dgm:prSet/>
      <dgm:spPr/>
      <dgm:t>
        <a:bodyPr/>
        <a:lstStyle/>
        <a:p>
          <a:endParaRPr lang="en-GB"/>
        </a:p>
      </dgm:t>
    </dgm:pt>
    <dgm:pt modelId="{35A6BEB9-836D-D14B-928F-B111B49832C3}" type="sibTrans" cxnId="{F6FBFC94-F917-C545-9E41-F506C8039DB6}">
      <dgm:prSet/>
      <dgm:spPr/>
      <dgm:t>
        <a:bodyPr/>
        <a:lstStyle/>
        <a:p>
          <a:endParaRPr lang="en-GB"/>
        </a:p>
      </dgm:t>
    </dgm:pt>
    <dgm:pt modelId="{7A8C11BD-6DD5-FF43-90A5-0142017B0923}">
      <dgm:prSet phldrT="[Text]"/>
      <dgm:spPr/>
      <dgm:t>
        <a:bodyPr/>
        <a:lstStyle/>
        <a:p>
          <a:r>
            <a:rPr lang="en-GB" dirty="0"/>
            <a:t>State -2</a:t>
          </a:r>
        </a:p>
      </dgm:t>
    </dgm:pt>
    <dgm:pt modelId="{F07C4315-1250-E843-8F45-7582AF9BFD29}" type="parTrans" cxnId="{B19EC804-B50F-B948-89FB-683807853129}">
      <dgm:prSet/>
      <dgm:spPr/>
      <dgm:t>
        <a:bodyPr/>
        <a:lstStyle/>
        <a:p>
          <a:endParaRPr lang="en-GB"/>
        </a:p>
      </dgm:t>
    </dgm:pt>
    <dgm:pt modelId="{6454B5DC-D36B-D841-88BC-D8E9C265FD72}" type="sibTrans" cxnId="{B19EC804-B50F-B948-89FB-683807853129}">
      <dgm:prSet/>
      <dgm:spPr/>
      <dgm:t>
        <a:bodyPr/>
        <a:lstStyle/>
        <a:p>
          <a:endParaRPr lang="en-GB"/>
        </a:p>
      </dgm:t>
    </dgm:pt>
    <dgm:pt modelId="{4C02C05E-EC51-8444-B04B-85E8F326E553}">
      <dgm:prSet phldrT="[Text]"/>
      <dgm:spPr/>
      <dgm:t>
        <a:bodyPr/>
        <a:lstStyle/>
        <a:p>
          <a:r>
            <a:rPr lang="en-GB" dirty="0"/>
            <a:t>Regional -1</a:t>
          </a:r>
        </a:p>
      </dgm:t>
    </dgm:pt>
    <dgm:pt modelId="{33C6CF2D-95D3-CD49-8F93-9C1E4E885051}" type="parTrans" cxnId="{918647CB-EF70-004A-B0A7-D8C1E7A4489A}">
      <dgm:prSet/>
      <dgm:spPr/>
      <dgm:t>
        <a:bodyPr/>
        <a:lstStyle/>
        <a:p>
          <a:endParaRPr lang="en-GB"/>
        </a:p>
      </dgm:t>
    </dgm:pt>
    <dgm:pt modelId="{2CA84869-BEDC-EA4E-9B9D-21DB2A186551}" type="sibTrans" cxnId="{918647CB-EF70-004A-B0A7-D8C1E7A4489A}">
      <dgm:prSet/>
      <dgm:spPr/>
      <dgm:t>
        <a:bodyPr/>
        <a:lstStyle/>
        <a:p>
          <a:endParaRPr lang="en-GB"/>
        </a:p>
      </dgm:t>
    </dgm:pt>
    <dgm:pt modelId="{FF70955E-89C5-334E-9985-9937C411FECC}" type="pres">
      <dgm:prSet presAssocID="{BB86DB66-C275-2242-9428-EE5749B6BB6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861C14-773E-314E-BC76-E7F38CA84337}" type="pres">
      <dgm:prSet presAssocID="{02F0D47C-ABDA-F14E-AA53-A9321BC1F96F}" presName="hierRoot1" presStyleCnt="0"/>
      <dgm:spPr/>
    </dgm:pt>
    <dgm:pt modelId="{1E8DF47E-4B3B-EE4B-BBCA-588AFA3FC348}" type="pres">
      <dgm:prSet presAssocID="{02F0D47C-ABDA-F14E-AA53-A9321BC1F96F}" presName="composite" presStyleCnt="0"/>
      <dgm:spPr/>
    </dgm:pt>
    <dgm:pt modelId="{A48BA65C-BE4F-3244-9785-7835EA0DCEBE}" type="pres">
      <dgm:prSet presAssocID="{02F0D47C-ABDA-F14E-AA53-A9321BC1F96F}" presName="background" presStyleLbl="node0" presStyleIdx="0" presStyleCnt="1"/>
      <dgm:spPr/>
    </dgm:pt>
    <dgm:pt modelId="{08F86872-2984-7341-A8C8-390785CE0F65}" type="pres">
      <dgm:prSet presAssocID="{02F0D47C-ABDA-F14E-AA53-A9321BC1F96F}" presName="text" presStyleLbl="fgAcc0" presStyleIdx="0" presStyleCnt="1">
        <dgm:presLayoutVars>
          <dgm:chPref val="3"/>
        </dgm:presLayoutVars>
      </dgm:prSet>
      <dgm:spPr/>
    </dgm:pt>
    <dgm:pt modelId="{890DD92E-BE59-A249-B623-22EC4513512A}" type="pres">
      <dgm:prSet presAssocID="{02F0D47C-ABDA-F14E-AA53-A9321BC1F96F}" presName="hierChild2" presStyleCnt="0"/>
      <dgm:spPr/>
    </dgm:pt>
    <dgm:pt modelId="{417BB0B1-3D14-2947-8C31-A99945ABE706}" type="pres">
      <dgm:prSet presAssocID="{BDF68A9B-B44B-9A48-B09D-1E53D03273B7}" presName="Name10" presStyleLbl="parChTrans1D2" presStyleIdx="0" presStyleCnt="2"/>
      <dgm:spPr/>
    </dgm:pt>
    <dgm:pt modelId="{E022963F-185C-1241-BADA-35FA63018160}" type="pres">
      <dgm:prSet presAssocID="{3D4A654F-91E9-BC47-89DD-D68DDD640360}" presName="hierRoot2" presStyleCnt="0"/>
      <dgm:spPr/>
    </dgm:pt>
    <dgm:pt modelId="{3A2B4D19-C85C-3047-ABB5-21CD4E36DD24}" type="pres">
      <dgm:prSet presAssocID="{3D4A654F-91E9-BC47-89DD-D68DDD640360}" presName="composite2" presStyleCnt="0"/>
      <dgm:spPr/>
    </dgm:pt>
    <dgm:pt modelId="{9F763FD1-708E-CC4D-B005-2308BC0CDB52}" type="pres">
      <dgm:prSet presAssocID="{3D4A654F-91E9-BC47-89DD-D68DDD640360}" presName="background2" presStyleLbl="node2" presStyleIdx="0" presStyleCnt="2"/>
      <dgm:spPr/>
    </dgm:pt>
    <dgm:pt modelId="{39868294-D78B-5C40-BD5B-CEF6507D098D}" type="pres">
      <dgm:prSet presAssocID="{3D4A654F-91E9-BC47-89DD-D68DDD640360}" presName="text2" presStyleLbl="fgAcc2" presStyleIdx="0" presStyleCnt="2">
        <dgm:presLayoutVars>
          <dgm:chPref val="3"/>
        </dgm:presLayoutVars>
      </dgm:prSet>
      <dgm:spPr/>
    </dgm:pt>
    <dgm:pt modelId="{A596FF33-5F86-0E4C-886E-77D0CF2EC1F7}" type="pres">
      <dgm:prSet presAssocID="{3D4A654F-91E9-BC47-89DD-D68DDD640360}" presName="hierChild3" presStyleCnt="0"/>
      <dgm:spPr/>
    </dgm:pt>
    <dgm:pt modelId="{94A48D9A-5519-E042-A496-A6D58C1C6630}" type="pres">
      <dgm:prSet presAssocID="{38BC4FEB-08FC-454A-BBA7-0494804EDD2D}" presName="Name17" presStyleLbl="parChTrans1D3" presStyleIdx="0" presStyleCnt="3"/>
      <dgm:spPr/>
    </dgm:pt>
    <dgm:pt modelId="{B63A9401-4094-584A-A3F4-91134608A567}" type="pres">
      <dgm:prSet presAssocID="{B8F59D13-798A-3947-BC23-BB6BF1DC232E}" presName="hierRoot3" presStyleCnt="0"/>
      <dgm:spPr/>
    </dgm:pt>
    <dgm:pt modelId="{1413D5BD-F69D-1A42-B74D-DA2FA6D91DAD}" type="pres">
      <dgm:prSet presAssocID="{B8F59D13-798A-3947-BC23-BB6BF1DC232E}" presName="composite3" presStyleCnt="0"/>
      <dgm:spPr/>
    </dgm:pt>
    <dgm:pt modelId="{01D713B6-CC78-3844-BB12-DC1E9CC3A954}" type="pres">
      <dgm:prSet presAssocID="{B8F59D13-798A-3947-BC23-BB6BF1DC232E}" presName="background3" presStyleLbl="node3" presStyleIdx="0" presStyleCnt="3"/>
      <dgm:spPr/>
    </dgm:pt>
    <dgm:pt modelId="{67BDB2A9-541E-7E48-BB50-4679BCE02EF4}" type="pres">
      <dgm:prSet presAssocID="{B8F59D13-798A-3947-BC23-BB6BF1DC232E}" presName="text3" presStyleLbl="fgAcc3" presStyleIdx="0" presStyleCnt="3">
        <dgm:presLayoutVars>
          <dgm:chPref val="3"/>
        </dgm:presLayoutVars>
      </dgm:prSet>
      <dgm:spPr/>
    </dgm:pt>
    <dgm:pt modelId="{D74DAE20-8EB7-7442-BF2E-B6925885A380}" type="pres">
      <dgm:prSet presAssocID="{B8F59D13-798A-3947-BC23-BB6BF1DC232E}" presName="hierChild4" presStyleCnt="0"/>
      <dgm:spPr/>
    </dgm:pt>
    <dgm:pt modelId="{64200097-C78A-4A48-B8E8-EE166944CFF3}" type="pres">
      <dgm:prSet presAssocID="{83E7015E-CF74-9148-B1B2-79C8F234DC88}" presName="Name17" presStyleLbl="parChTrans1D3" presStyleIdx="1" presStyleCnt="3"/>
      <dgm:spPr/>
    </dgm:pt>
    <dgm:pt modelId="{E2356089-4CF7-3A4E-A528-9B751921F205}" type="pres">
      <dgm:prSet presAssocID="{ED8E7E67-F094-2642-8A29-55B4996A25BD}" presName="hierRoot3" presStyleCnt="0"/>
      <dgm:spPr/>
    </dgm:pt>
    <dgm:pt modelId="{21B36B06-245E-9143-B184-22FFB36E6DED}" type="pres">
      <dgm:prSet presAssocID="{ED8E7E67-F094-2642-8A29-55B4996A25BD}" presName="composite3" presStyleCnt="0"/>
      <dgm:spPr/>
    </dgm:pt>
    <dgm:pt modelId="{9B9592A5-6DCB-1644-A00F-7BFFCBE2E295}" type="pres">
      <dgm:prSet presAssocID="{ED8E7E67-F094-2642-8A29-55B4996A25BD}" presName="background3" presStyleLbl="node3" presStyleIdx="1" presStyleCnt="3"/>
      <dgm:spPr/>
    </dgm:pt>
    <dgm:pt modelId="{D08B4D53-FB07-784A-B008-61CBB5778C25}" type="pres">
      <dgm:prSet presAssocID="{ED8E7E67-F094-2642-8A29-55B4996A25BD}" presName="text3" presStyleLbl="fgAcc3" presStyleIdx="1" presStyleCnt="3">
        <dgm:presLayoutVars>
          <dgm:chPref val="3"/>
        </dgm:presLayoutVars>
      </dgm:prSet>
      <dgm:spPr/>
    </dgm:pt>
    <dgm:pt modelId="{EB876C0E-234E-2B4D-B36E-C1F53D38D09F}" type="pres">
      <dgm:prSet presAssocID="{ED8E7E67-F094-2642-8A29-55B4996A25BD}" presName="hierChild4" presStyleCnt="0"/>
      <dgm:spPr/>
    </dgm:pt>
    <dgm:pt modelId="{ED3ED767-181F-2043-AD33-6A309DB6B6D6}" type="pres">
      <dgm:prSet presAssocID="{F07C4315-1250-E843-8F45-7582AF9BFD29}" presName="Name10" presStyleLbl="parChTrans1D2" presStyleIdx="1" presStyleCnt="2"/>
      <dgm:spPr/>
    </dgm:pt>
    <dgm:pt modelId="{2C3D1CA0-4705-234E-A065-788941DD51CD}" type="pres">
      <dgm:prSet presAssocID="{7A8C11BD-6DD5-FF43-90A5-0142017B0923}" presName="hierRoot2" presStyleCnt="0"/>
      <dgm:spPr/>
    </dgm:pt>
    <dgm:pt modelId="{5C2525BE-3EAF-7641-8F87-A1F05C6B16D6}" type="pres">
      <dgm:prSet presAssocID="{7A8C11BD-6DD5-FF43-90A5-0142017B0923}" presName="composite2" presStyleCnt="0"/>
      <dgm:spPr/>
    </dgm:pt>
    <dgm:pt modelId="{08A81659-6984-FA4A-9DC3-54CB25461F27}" type="pres">
      <dgm:prSet presAssocID="{7A8C11BD-6DD5-FF43-90A5-0142017B0923}" presName="background2" presStyleLbl="node2" presStyleIdx="1" presStyleCnt="2"/>
      <dgm:spPr/>
    </dgm:pt>
    <dgm:pt modelId="{B92F24F5-4CAC-8349-9DAE-CCDA50C90656}" type="pres">
      <dgm:prSet presAssocID="{7A8C11BD-6DD5-FF43-90A5-0142017B0923}" presName="text2" presStyleLbl="fgAcc2" presStyleIdx="1" presStyleCnt="2">
        <dgm:presLayoutVars>
          <dgm:chPref val="3"/>
        </dgm:presLayoutVars>
      </dgm:prSet>
      <dgm:spPr/>
    </dgm:pt>
    <dgm:pt modelId="{EAA1728C-7B1E-FD49-8875-ED9A6687C2EA}" type="pres">
      <dgm:prSet presAssocID="{7A8C11BD-6DD5-FF43-90A5-0142017B0923}" presName="hierChild3" presStyleCnt="0"/>
      <dgm:spPr/>
    </dgm:pt>
    <dgm:pt modelId="{A6D1A67C-25FF-194E-84E0-95BA2654C0F4}" type="pres">
      <dgm:prSet presAssocID="{33C6CF2D-95D3-CD49-8F93-9C1E4E885051}" presName="Name17" presStyleLbl="parChTrans1D3" presStyleIdx="2" presStyleCnt="3"/>
      <dgm:spPr/>
    </dgm:pt>
    <dgm:pt modelId="{EFE00B3C-AA10-4D4B-98BC-DABBD61577CA}" type="pres">
      <dgm:prSet presAssocID="{4C02C05E-EC51-8444-B04B-85E8F326E553}" presName="hierRoot3" presStyleCnt="0"/>
      <dgm:spPr/>
    </dgm:pt>
    <dgm:pt modelId="{0A8267BF-8E40-F14C-B47A-B288A9068922}" type="pres">
      <dgm:prSet presAssocID="{4C02C05E-EC51-8444-B04B-85E8F326E553}" presName="composite3" presStyleCnt="0"/>
      <dgm:spPr/>
    </dgm:pt>
    <dgm:pt modelId="{BF6CB2A0-D709-974C-938A-8F54E72A4FC2}" type="pres">
      <dgm:prSet presAssocID="{4C02C05E-EC51-8444-B04B-85E8F326E553}" presName="background3" presStyleLbl="node3" presStyleIdx="2" presStyleCnt="3"/>
      <dgm:spPr/>
    </dgm:pt>
    <dgm:pt modelId="{F27CD91E-BB50-D34D-BCDA-6AE323057C90}" type="pres">
      <dgm:prSet presAssocID="{4C02C05E-EC51-8444-B04B-85E8F326E553}" presName="text3" presStyleLbl="fgAcc3" presStyleIdx="2" presStyleCnt="3">
        <dgm:presLayoutVars>
          <dgm:chPref val="3"/>
        </dgm:presLayoutVars>
      </dgm:prSet>
      <dgm:spPr/>
    </dgm:pt>
    <dgm:pt modelId="{848A2302-AEF1-A449-9108-93C385821DC3}" type="pres">
      <dgm:prSet presAssocID="{4C02C05E-EC51-8444-B04B-85E8F326E553}" presName="hierChild4" presStyleCnt="0"/>
      <dgm:spPr/>
    </dgm:pt>
  </dgm:ptLst>
  <dgm:cxnLst>
    <dgm:cxn modelId="{B19EC804-B50F-B948-89FB-683807853129}" srcId="{02F0D47C-ABDA-F14E-AA53-A9321BC1F96F}" destId="{7A8C11BD-6DD5-FF43-90A5-0142017B0923}" srcOrd="1" destOrd="0" parTransId="{F07C4315-1250-E843-8F45-7582AF9BFD29}" sibTransId="{6454B5DC-D36B-D841-88BC-D8E9C265FD72}"/>
    <dgm:cxn modelId="{B6A1810C-45A8-4347-9A05-AFC42B0F343F}" type="presOf" srcId="{7A8C11BD-6DD5-FF43-90A5-0142017B0923}" destId="{B92F24F5-4CAC-8349-9DAE-CCDA50C90656}" srcOrd="0" destOrd="0" presId="urn:microsoft.com/office/officeart/2005/8/layout/hierarchy1"/>
    <dgm:cxn modelId="{85450010-7D4C-C444-9251-F4DD08ACF52C}" type="presOf" srcId="{38BC4FEB-08FC-454A-BBA7-0494804EDD2D}" destId="{94A48D9A-5519-E042-A496-A6D58C1C6630}" srcOrd="0" destOrd="0" presId="urn:microsoft.com/office/officeart/2005/8/layout/hierarchy1"/>
    <dgm:cxn modelId="{A9522614-F601-3A41-83ED-F070A88764EF}" type="presOf" srcId="{4C02C05E-EC51-8444-B04B-85E8F326E553}" destId="{F27CD91E-BB50-D34D-BCDA-6AE323057C90}" srcOrd="0" destOrd="0" presId="urn:microsoft.com/office/officeart/2005/8/layout/hierarchy1"/>
    <dgm:cxn modelId="{9D3CC028-D283-C448-BA8A-BD00F19F5167}" type="presOf" srcId="{BDF68A9B-B44B-9A48-B09D-1E53D03273B7}" destId="{417BB0B1-3D14-2947-8C31-A99945ABE706}" srcOrd="0" destOrd="0" presId="urn:microsoft.com/office/officeart/2005/8/layout/hierarchy1"/>
    <dgm:cxn modelId="{A429E94E-8DB4-4947-A993-D68302C25250}" type="presOf" srcId="{3D4A654F-91E9-BC47-89DD-D68DDD640360}" destId="{39868294-D78B-5C40-BD5B-CEF6507D098D}" srcOrd="0" destOrd="0" presId="urn:microsoft.com/office/officeart/2005/8/layout/hierarchy1"/>
    <dgm:cxn modelId="{7F4A696C-5D12-9E4F-9A4E-62B4426164A3}" type="presOf" srcId="{ED8E7E67-F094-2642-8A29-55B4996A25BD}" destId="{D08B4D53-FB07-784A-B008-61CBB5778C25}" srcOrd="0" destOrd="0" presId="urn:microsoft.com/office/officeart/2005/8/layout/hierarchy1"/>
    <dgm:cxn modelId="{21F7EA84-3A97-A94D-847E-6F14D1807EF0}" type="presOf" srcId="{BB86DB66-C275-2242-9428-EE5749B6BB60}" destId="{FF70955E-89C5-334E-9985-9937C411FECC}" srcOrd="0" destOrd="0" presId="urn:microsoft.com/office/officeart/2005/8/layout/hierarchy1"/>
    <dgm:cxn modelId="{E06B648E-0E3C-584F-AA0C-E0C0AF1A384B}" type="presOf" srcId="{33C6CF2D-95D3-CD49-8F93-9C1E4E885051}" destId="{A6D1A67C-25FF-194E-84E0-95BA2654C0F4}" srcOrd="0" destOrd="0" presId="urn:microsoft.com/office/officeart/2005/8/layout/hierarchy1"/>
    <dgm:cxn modelId="{F6FBFC94-F917-C545-9E41-F506C8039DB6}" srcId="{3D4A654F-91E9-BC47-89DD-D68DDD640360}" destId="{ED8E7E67-F094-2642-8A29-55B4996A25BD}" srcOrd="1" destOrd="0" parTransId="{83E7015E-CF74-9148-B1B2-79C8F234DC88}" sibTransId="{35A6BEB9-836D-D14B-928F-B111B49832C3}"/>
    <dgm:cxn modelId="{932E389D-8340-DD4E-8E18-DDF43AE1D42B}" type="presOf" srcId="{B8F59D13-798A-3947-BC23-BB6BF1DC232E}" destId="{67BDB2A9-541E-7E48-BB50-4679BCE02EF4}" srcOrd="0" destOrd="0" presId="urn:microsoft.com/office/officeart/2005/8/layout/hierarchy1"/>
    <dgm:cxn modelId="{4392C79F-083D-9041-8485-110C2AFC55F0}" srcId="{02F0D47C-ABDA-F14E-AA53-A9321BC1F96F}" destId="{3D4A654F-91E9-BC47-89DD-D68DDD640360}" srcOrd="0" destOrd="0" parTransId="{BDF68A9B-B44B-9A48-B09D-1E53D03273B7}" sibTransId="{2F078A02-6CBB-9445-A30B-D3E512CDE153}"/>
    <dgm:cxn modelId="{A0C89AAC-1A33-3644-933B-49FD8407E4BE}" srcId="{BB86DB66-C275-2242-9428-EE5749B6BB60}" destId="{02F0D47C-ABDA-F14E-AA53-A9321BC1F96F}" srcOrd="0" destOrd="0" parTransId="{52EEE98F-E400-BF47-98E4-5F248DCC5AAF}" sibTransId="{199AB844-0C16-9743-A868-D9E49C507023}"/>
    <dgm:cxn modelId="{C24982BB-6994-1A43-BDE2-788CDB5B1B87}" type="presOf" srcId="{02F0D47C-ABDA-F14E-AA53-A9321BC1F96F}" destId="{08F86872-2984-7341-A8C8-390785CE0F65}" srcOrd="0" destOrd="0" presId="urn:microsoft.com/office/officeart/2005/8/layout/hierarchy1"/>
    <dgm:cxn modelId="{918647CB-EF70-004A-B0A7-D8C1E7A4489A}" srcId="{7A8C11BD-6DD5-FF43-90A5-0142017B0923}" destId="{4C02C05E-EC51-8444-B04B-85E8F326E553}" srcOrd="0" destOrd="0" parTransId="{33C6CF2D-95D3-CD49-8F93-9C1E4E885051}" sibTransId="{2CA84869-BEDC-EA4E-9B9D-21DB2A186551}"/>
    <dgm:cxn modelId="{466EE1CC-A389-9D45-BD3F-490789453468}" srcId="{3D4A654F-91E9-BC47-89DD-D68DDD640360}" destId="{B8F59D13-798A-3947-BC23-BB6BF1DC232E}" srcOrd="0" destOrd="0" parTransId="{38BC4FEB-08FC-454A-BBA7-0494804EDD2D}" sibTransId="{B6D41A21-9011-F04C-84C6-EE5203A7241E}"/>
    <dgm:cxn modelId="{370B60F2-D015-3047-916A-4B2E2A8CCB76}" type="presOf" srcId="{83E7015E-CF74-9148-B1B2-79C8F234DC88}" destId="{64200097-C78A-4A48-B8E8-EE166944CFF3}" srcOrd="0" destOrd="0" presId="urn:microsoft.com/office/officeart/2005/8/layout/hierarchy1"/>
    <dgm:cxn modelId="{0D4436FE-3174-5F4E-B821-FC9A5421CAB1}" type="presOf" srcId="{F07C4315-1250-E843-8F45-7582AF9BFD29}" destId="{ED3ED767-181F-2043-AD33-6A309DB6B6D6}" srcOrd="0" destOrd="0" presId="urn:microsoft.com/office/officeart/2005/8/layout/hierarchy1"/>
    <dgm:cxn modelId="{107065E1-9005-2648-8DF0-30AB05F118A3}" type="presParOf" srcId="{FF70955E-89C5-334E-9985-9937C411FECC}" destId="{02861C14-773E-314E-BC76-E7F38CA84337}" srcOrd="0" destOrd="0" presId="urn:microsoft.com/office/officeart/2005/8/layout/hierarchy1"/>
    <dgm:cxn modelId="{CB3F3BFD-5498-4D48-B621-EE34B519BDAC}" type="presParOf" srcId="{02861C14-773E-314E-BC76-E7F38CA84337}" destId="{1E8DF47E-4B3B-EE4B-BBCA-588AFA3FC348}" srcOrd="0" destOrd="0" presId="urn:microsoft.com/office/officeart/2005/8/layout/hierarchy1"/>
    <dgm:cxn modelId="{5AC4B549-710C-2F47-A2FD-EF75834C4D99}" type="presParOf" srcId="{1E8DF47E-4B3B-EE4B-BBCA-588AFA3FC348}" destId="{A48BA65C-BE4F-3244-9785-7835EA0DCEBE}" srcOrd="0" destOrd="0" presId="urn:microsoft.com/office/officeart/2005/8/layout/hierarchy1"/>
    <dgm:cxn modelId="{04F9AE00-9FF9-7C4D-9227-DEEB8D835A14}" type="presParOf" srcId="{1E8DF47E-4B3B-EE4B-BBCA-588AFA3FC348}" destId="{08F86872-2984-7341-A8C8-390785CE0F65}" srcOrd="1" destOrd="0" presId="urn:microsoft.com/office/officeart/2005/8/layout/hierarchy1"/>
    <dgm:cxn modelId="{5BCF5D82-90E5-A74C-97C6-E69A4349175B}" type="presParOf" srcId="{02861C14-773E-314E-BC76-E7F38CA84337}" destId="{890DD92E-BE59-A249-B623-22EC4513512A}" srcOrd="1" destOrd="0" presId="urn:microsoft.com/office/officeart/2005/8/layout/hierarchy1"/>
    <dgm:cxn modelId="{644C063F-8304-1F49-BCED-B81AC35A8008}" type="presParOf" srcId="{890DD92E-BE59-A249-B623-22EC4513512A}" destId="{417BB0B1-3D14-2947-8C31-A99945ABE706}" srcOrd="0" destOrd="0" presId="urn:microsoft.com/office/officeart/2005/8/layout/hierarchy1"/>
    <dgm:cxn modelId="{8B80B85A-15F2-2142-B5C5-81534E913402}" type="presParOf" srcId="{890DD92E-BE59-A249-B623-22EC4513512A}" destId="{E022963F-185C-1241-BADA-35FA63018160}" srcOrd="1" destOrd="0" presId="urn:microsoft.com/office/officeart/2005/8/layout/hierarchy1"/>
    <dgm:cxn modelId="{BD06B06A-B6F2-5846-9067-6E6DD8563790}" type="presParOf" srcId="{E022963F-185C-1241-BADA-35FA63018160}" destId="{3A2B4D19-C85C-3047-ABB5-21CD4E36DD24}" srcOrd="0" destOrd="0" presId="urn:microsoft.com/office/officeart/2005/8/layout/hierarchy1"/>
    <dgm:cxn modelId="{B3AB515B-2E0F-DB45-ACB8-C360AA4548F4}" type="presParOf" srcId="{3A2B4D19-C85C-3047-ABB5-21CD4E36DD24}" destId="{9F763FD1-708E-CC4D-B005-2308BC0CDB52}" srcOrd="0" destOrd="0" presId="urn:microsoft.com/office/officeart/2005/8/layout/hierarchy1"/>
    <dgm:cxn modelId="{5C31FE73-10C4-F540-9856-90B3256FF67A}" type="presParOf" srcId="{3A2B4D19-C85C-3047-ABB5-21CD4E36DD24}" destId="{39868294-D78B-5C40-BD5B-CEF6507D098D}" srcOrd="1" destOrd="0" presId="urn:microsoft.com/office/officeart/2005/8/layout/hierarchy1"/>
    <dgm:cxn modelId="{CD885333-FAE5-A046-8936-2D4B69372046}" type="presParOf" srcId="{E022963F-185C-1241-BADA-35FA63018160}" destId="{A596FF33-5F86-0E4C-886E-77D0CF2EC1F7}" srcOrd="1" destOrd="0" presId="urn:microsoft.com/office/officeart/2005/8/layout/hierarchy1"/>
    <dgm:cxn modelId="{9A498516-52D0-814D-A37F-D0A2347AFF95}" type="presParOf" srcId="{A596FF33-5F86-0E4C-886E-77D0CF2EC1F7}" destId="{94A48D9A-5519-E042-A496-A6D58C1C6630}" srcOrd="0" destOrd="0" presId="urn:microsoft.com/office/officeart/2005/8/layout/hierarchy1"/>
    <dgm:cxn modelId="{51842CEC-6E1C-C546-8158-4D414B434C4B}" type="presParOf" srcId="{A596FF33-5F86-0E4C-886E-77D0CF2EC1F7}" destId="{B63A9401-4094-584A-A3F4-91134608A567}" srcOrd="1" destOrd="0" presId="urn:microsoft.com/office/officeart/2005/8/layout/hierarchy1"/>
    <dgm:cxn modelId="{FE230C8B-F873-1247-B35C-15186A80CC03}" type="presParOf" srcId="{B63A9401-4094-584A-A3F4-91134608A567}" destId="{1413D5BD-F69D-1A42-B74D-DA2FA6D91DAD}" srcOrd="0" destOrd="0" presId="urn:microsoft.com/office/officeart/2005/8/layout/hierarchy1"/>
    <dgm:cxn modelId="{1FCABF80-D6D1-B34F-90B8-620C3CB886A4}" type="presParOf" srcId="{1413D5BD-F69D-1A42-B74D-DA2FA6D91DAD}" destId="{01D713B6-CC78-3844-BB12-DC1E9CC3A954}" srcOrd="0" destOrd="0" presId="urn:microsoft.com/office/officeart/2005/8/layout/hierarchy1"/>
    <dgm:cxn modelId="{36D98808-FA4A-DE44-A62A-E12341CEA003}" type="presParOf" srcId="{1413D5BD-F69D-1A42-B74D-DA2FA6D91DAD}" destId="{67BDB2A9-541E-7E48-BB50-4679BCE02EF4}" srcOrd="1" destOrd="0" presId="urn:microsoft.com/office/officeart/2005/8/layout/hierarchy1"/>
    <dgm:cxn modelId="{53569B2F-0F3D-8A45-9431-826EE590A9C0}" type="presParOf" srcId="{B63A9401-4094-584A-A3F4-91134608A567}" destId="{D74DAE20-8EB7-7442-BF2E-B6925885A380}" srcOrd="1" destOrd="0" presId="urn:microsoft.com/office/officeart/2005/8/layout/hierarchy1"/>
    <dgm:cxn modelId="{4158A62A-3EA8-C34B-9B03-EEE096144EDE}" type="presParOf" srcId="{A596FF33-5F86-0E4C-886E-77D0CF2EC1F7}" destId="{64200097-C78A-4A48-B8E8-EE166944CFF3}" srcOrd="2" destOrd="0" presId="urn:microsoft.com/office/officeart/2005/8/layout/hierarchy1"/>
    <dgm:cxn modelId="{6F9A528C-E4ED-2947-AE4A-106B38F69033}" type="presParOf" srcId="{A596FF33-5F86-0E4C-886E-77D0CF2EC1F7}" destId="{E2356089-4CF7-3A4E-A528-9B751921F205}" srcOrd="3" destOrd="0" presId="urn:microsoft.com/office/officeart/2005/8/layout/hierarchy1"/>
    <dgm:cxn modelId="{368BEBF9-8AB9-EE42-9DBA-86B7C43D483B}" type="presParOf" srcId="{E2356089-4CF7-3A4E-A528-9B751921F205}" destId="{21B36B06-245E-9143-B184-22FFB36E6DED}" srcOrd="0" destOrd="0" presId="urn:microsoft.com/office/officeart/2005/8/layout/hierarchy1"/>
    <dgm:cxn modelId="{7A7C7F53-735C-AA48-A546-B637FAC8EDF4}" type="presParOf" srcId="{21B36B06-245E-9143-B184-22FFB36E6DED}" destId="{9B9592A5-6DCB-1644-A00F-7BFFCBE2E295}" srcOrd="0" destOrd="0" presId="urn:microsoft.com/office/officeart/2005/8/layout/hierarchy1"/>
    <dgm:cxn modelId="{83FEB7D8-2B34-4948-819C-83B92AF0C304}" type="presParOf" srcId="{21B36B06-245E-9143-B184-22FFB36E6DED}" destId="{D08B4D53-FB07-784A-B008-61CBB5778C25}" srcOrd="1" destOrd="0" presId="urn:microsoft.com/office/officeart/2005/8/layout/hierarchy1"/>
    <dgm:cxn modelId="{42424DD6-D958-444B-89CB-8F55CDEF995F}" type="presParOf" srcId="{E2356089-4CF7-3A4E-A528-9B751921F205}" destId="{EB876C0E-234E-2B4D-B36E-C1F53D38D09F}" srcOrd="1" destOrd="0" presId="urn:microsoft.com/office/officeart/2005/8/layout/hierarchy1"/>
    <dgm:cxn modelId="{48C9202C-B4EB-9C4A-9A5B-96BAA3CB37EB}" type="presParOf" srcId="{890DD92E-BE59-A249-B623-22EC4513512A}" destId="{ED3ED767-181F-2043-AD33-6A309DB6B6D6}" srcOrd="2" destOrd="0" presId="urn:microsoft.com/office/officeart/2005/8/layout/hierarchy1"/>
    <dgm:cxn modelId="{DC785891-E24C-CF40-9E21-E5813216D100}" type="presParOf" srcId="{890DD92E-BE59-A249-B623-22EC4513512A}" destId="{2C3D1CA0-4705-234E-A065-788941DD51CD}" srcOrd="3" destOrd="0" presId="urn:microsoft.com/office/officeart/2005/8/layout/hierarchy1"/>
    <dgm:cxn modelId="{F6A204B6-30E4-4C4A-ABC8-D895BF2720DA}" type="presParOf" srcId="{2C3D1CA0-4705-234E-A065-788941DD51CD}" destId="{5C2525BE-3EAF-7641-8F87-A1F05C6B16D6}" srcOrd="0" destOrd="0" presId="urn:microsoft.com/office/officeart/2005/8/layout/hierarchy1"/>
    <dgm:cxn modelId="{C13517D1-7E67-A846-9283-2E065FA309DA}" type="presParOf" srcId="{5C2525BE-3EAF-7641-8F87-A1F05C6B16D6}" destId="{08A81659-6984-FA4A-9DC3-54CB25461F27}" srcOrd="0" destOrd="0" presId="urn:microsoft.com/office/officeart/2005/8/layout/hierarchy1"/>
    <dgm:cxn modelId="{3A6D5546-B9EE-6444-BCE1-F477742864FB}" type="presParOf" srcId="{5C2525BE-3EAF-7641-8F87-A1F05C6B16D6}" destId="{B92F24F5-4CAC-8349-9DAE-CCDA50C90656}" srcOrd="1" destOrd="0" presId="urn:microsoft.com/office/officeart/2005/8/layout/hierarchy1"/>
    <dgm:cxn modelId="{3965D763-67B6-334E-9830-2216B6E0666B}" type="presParOf" srcId="{2C3D1CA0-4705-234E-A065-788941DD51CD}" destId="{EAA1728C-7B1E-FD49-8875-ED9A6687C2EA}" srcOrd="1" destOrd="0" presId="urn:microsoft.com/office/officeart/2005/8/layout/hierarchy1"/>
    <dgm:cxn modelId="{31E318E8-4F08-F34F-9390-BFB8F9CDBFC1}" type="presParOf" srcId="{EAA1728C-7B1E-FD49-8875-ED9A6687C2EA}" destId="{A6D1A67C-25FF-194E-84E0-95BA2654C0F4}" srcOrd="0" destOrd="0" presId="urn:microsoft.com/office/officeart/2005/8/layout/hierarchy1"/>
    <dgm:cxn modelId="{C43DF0A6-0A6E-F24C-BF67-F234034A12A9}" type="presParOf" srcId="{EAA1728C-7B1E-FD49-8875-ED9A6687C2EA}" destId="{EFE00B3C-AA10-4D4B-98BC-DABBD61577CA}" srcOrd="1" destOrd="0" presId="urn:microsoft.com/office/officeart/2005/8/layout/hierarchy1"/>
    <dgm:cxn modelId="{9B58835C-5FBB-DA49-B046-EBEE040A6196}" type="presParOf" srcId="{EFE00B3C-AA10-4D4B-98BC-DABBD61577CA}" destId="{0A8267BF-8E40-F14C-B47A-B288A9068922}" srcOrd="0" destOrd="0" presId="urn:microsoft.com/office/officeart/2005/8/layout/hierarchy1"/>
    <dgm:cxn modelId="{7F612CD7-4B46-804D-853F-5D724186740E}" type="presParOf" srcId="{0A8267BF-8E40-F14C-B47A-B288A9068922}" destId="{BF6CB2A0-D709-974C-938A-8F54E72A4FC2}" srcOrd="0" destOrd="0" presId="urn:microsoft.com/office/officeart/2005/8/layout/hierarchy1"/>
    <dgm:cxn modelId="{3FF07808-4078-8641-88FD-14682CC779DA}" type="presParOf" srcId="{0A8267BF-8E40-F14C-B47A-B288A9068922}" destId="{F27CD91E-BB50-D34D-BCDA-6AE323057C90}" srcOrd="1" destOrd="0" presId="urn:microsoft.com/office/officeart/2005/8/layout/hierarchy1"/>
    <dgm:cxn modelId="{E756847F-8F80-1D44-9D2D-130EFAF3BE71}" type="presParOf" srcId="{EFE00B3C-AA10-4D4B-98BC-DABBD61577CA}" destId="{848A2302-AEF1-A449-9108-93C385821D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69F6F-2EFE-48C0-8070-C4943B443E2A}">
      <dsp:nvSpPr>
        <dsp:cNvPr id="0" name=""/>
        <dsp:cNvSpPr/>
      </dsp:nvSpPr>
      <dsp:spPr>
        <a:xfrm>
          <a:off x="3713355" y="2164991"/>
          <a:ext cx="1321752" cy="13217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Bamboo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Economy</a:t>
          </a:r>
        </a:p>
      </dsp:txBody>
      <dsp:txXfrm>
        <a:off x="3906921" y="2358557"/>
        <a:ext cx="934620" cy="934620"/>
      </dsp:txXfrm>
    </dsp:sp>
    <dsp:sp modelId="{2D074D7D-4FDC-437F-A5EA-1F774FEFE32E}">
      <dsp:nvSpPr>
        <dsp:cNvPr id="0" name=""/>
        <dsp:cNvSpPr/>
      </dsp:nvSpPr>
      <dsp:spPr>
        <a:xfrm rot="10800000">
          <a:off x="1856257" y="2637518"/>
          <a:ext cx="1754957" cy="37669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0C5D6-A187-40A1-A554-CFB8DD866845}">
      <dsp:nvSpPr>
        <dsp:cNvPr id="0" name=""/>
        <dsp:cNvSpPr/>
      </dsp:nvSpPr>
      <dsp:spPr>
        <a:xfrm>
          <a:off x="1393644" y="2455777"/>
          <a:ext cx="925226" cy="7401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Farming</a:t>
          </a:r>
        </a:p>
      </dsp:txBody>
      <dsp:txXfrm>
        <a:off x="1415323" y="2477456"/>
        <a:ext cx="881868" cy="696823"/>
      </dsp:txXfrm>
    </dsp:sp>
    <dsp:sp modelId="{9514EE61-0507-4F14-8A6C-6453745D4806}">
      <dsp:nvSpPr>
        <dsp:cNvPr id="0" name=""/>
        <dsp:cNvSpPr/>
      </dsp:nvSpPr>
      <dsp:spPr>
        <a:xfrm rot="12342857">
          <a:off x="2018717" y="1925733"/>
          <a:ext cx="1754957" cy="37669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91023"/>
            <a:satOff val="-7172"/>
            <a:lumOff val="46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F1B4B-C324-4D3E-937B-353BEC207539}">
      <dsp:nvSpPr>
        <dsp:cNvPr id="0" name=""/>
        <dsp:cNvSpPr/>
      </dsp:nvSpPr>
      <dsp:spPr>
        <a:xfrm>
          <a:off x="1643001" y="1363269"/>
          <a:ext cx="925226" cy="740181"/>
        </a:xfrm>
        <a:prstGeom prst="roundRect">
          <a:avLst>
            <a:gd name="adj" fmla="val 10000"/>
          </a:avLst>
        </a:prstGeom>
        <a:solidFill>
          <a:schemeClr val="accent5">
            <a:hueOff val="-391023"/>
            <a:satOff val="-7172"/>
            <a:lumOff val="46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Food and Beverage Industry</a:t>
          </a:r>
          <a:endParaRPr lang="en-US" sz="1600" kern="1200" dirty="0"/>
        </a:p>
      </dsp:txBody>
      <dsp:txXfrm>
        <a:off x="1664680" y="1384948"/>
        <a:ext cx="881868" cy="696823"/>
      </dsp:txXfrm>
    </dsp:sp>
    <dsp:sp modelId="{38FEFD03-554D-4CD7-89A3-3CE4DB85CE35}">
      <dsp:nvSpPr>
        <dsp:cNvPr id="0" name=""/>
        <dsp:cNvSpPr/>
      </dsp:nvSpPr>
      <dsp:spPr>
        <a:xfrm rot="13885714">
          <a:off x="2473920" y="1354927"/>
          <a:ext cx="1754957" cy="37669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82046"/>
            <a:satOff val="-14345"/>
            <a:lumOff val="924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75C2E-0AE8-44FF-B1F1-36F9038AAF41}">
      <dsp:nvSpPr>
        <dsp:cNvPr id="0" name=""/>
        <dsp:cNvSpPr/>
      </dsp:nvSpPr>
      <dsp:spPr>
        <a:xfrm>
          <a:off x="2341687" y="487145"/>
          <a:ext cx="925226" cy="740181"/>
        </a:xfrm>
        <a:prstGeom prst="roundRect">
          <a:avLst>
            <a:gd name="adj" fmla="val 10000"/>
          </a:avLst>
        </a:prstGeom>
        <a:solidFill>
          <a:schemeClr val="accent5">
            <a:hueOff val="-782046"/>
            <a:satOff val="-14345"/>
            <a:lumOff val="92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Textile Industry</a:t>
          </a:r>
          <a:endParaRPr lang="en-US" sz="1400" kern="1200" dirty="0"/>
        </a:p>
      </dsp:txBody>
      <dsp:txXfrm>
        <a:off x="2363366" y="508824"/>
        <a:ext cx="881868" cy="696823"/>
      </dsp:txXfrm>
    </dsp:sp>
    <dsp:sp modelId="{E6B2EBCC-296A-467F-9AD8-6623CDCF1F46}">
      <dsp:nvSpPr>
        <dsp:cNvPr id="0" name=""/>
        <dsp:cNvSpPr/>
      </dsp:nvSpPr>
      <dsp:spPr>
        <a:xfrm rot="15400667">
          <a:off x="3115342" y="1038234"/>
          <a:ext cx="1760359" cy="37669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173069"/>
            <a:satOff val="-21517"/>
            <a:lumOff val="138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9071A-270C-4610-AC16-483C085AE098}">
      <dsp:nvSpPr>
        <dsp:cNvPr id="0" name=""/>
        <dsp:cNvSpPr/>
      </dsp:nvSpPr>
      <dsp:spPr>
        <a:xfrm>
          <a:off x="3330091" y="0"/>
          <a:ext cx="925226" cy="740181"/>
        </a:xfrm>
        <a:prstGeom prst="roundRect">
          <a:avLst>
            <a:gd name="adj" fmla="val 10000"/>
          </a:avLst>
        </a:prstGeom>
        <a:solidFill>
          <a:schemeClr val="accent5">
            <a:hueOff val="-1173069"/>
            <a:satOff val="-21517"/>
            <a:lumOff val="138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Bio-energy Industry</a:t>
          </a:r>
        </a:p>
      </dsp:txBody>
      <dsp:txXfrm>
        <a:off x="3351770" y="21679"/>
        <a:ext cx="881868" cy="696823"/>
      </dsp:txXfrm>
    </dsp:sp>
    <dsp:sp modelId="{1CFAA15C-80DD-49D1-B213-F80CD1744EF2}">
      <dsp:nvSpPr>
        <dsp:cNvPr id="0" name=""/>
        <dsp:cNvSpPr/>
      </dsp:nvSpPr>
      <dsp:spPr>
        <a:xfrm rot="16971429">
          <a:off x="3861797" y="1038153"/>
          <a:ext cx="1754957" cy="37669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564091"/>
            <a:satOff val="-28689"/>
            <a:lumOff val="184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A7B32-9C69-444E-94B6-4045F6E1817C}">
      <dsp:nvSpPr>
        <dsp:cNvPr id="0" name=""/>
        <dsp:cNvSpPr/>
      </dsp:nvSpPr>
      <dsp:spPr>
        <a:xfrm>
          <a:off x="4362766" y="933"/>
          <a:ext cx="1143534" cy="740181"/>
        </a:xfrm>
        <a:prstGeom prst="roundRect">
          <a:avLst>
            <a:gd name="adj" fmla="val 10000"/>
          </a:avLst>
        </a:prstGeom>
        <a:solidFill>
          <a:schemeClr val="accent5">
            <a:hueOff val="-1564091"/>
            <a:satOff val="-28689"/>
            <a:lumOff val="184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Pulp &amp; Paper Industry</a:t>
          </a:r>
          <a:endParaRPr lang="en-US" sz="1200" b="0" kern="1200" dirty="0"/>
        </a:p>
      </dsp:txBody>
      <dsp:txXfrm>
        <a:off x="4384445" y="22612"/>
        <a:ext cx="1100176" cy="696823"/>
      </dsp:txXfrm>
    </dsp:sp>
    <dsp:sp modelId="{DDA148A5-4E0E-4D62-ACB9-0CDCFF75D1FE}">
      <dsp:nvSpPr>
        <dsp:cNvPr id="0" name=""/>
        <dsp:cNvSpPr/>
      </dsp:nvSpPr>
      <dsp:spPr>
        <a:xfrm rot="18514286">
          <a:off x="4519585" y="1354927"/>
          <a:ext cx="1754957" cy="37669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955114"/>
            <a:satOff val="-35861"/>
            <a:lumOff val="231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17AE9-FCB1-453F-AD13-686EAB3549B4}">
      <dsp:nvSpPr>
        <dsp:cNvPr id="0" name=""/>
        <dsp:cNvSpPr/>
      </dsp:nvSpPr>
      <dsp:spPr>
        <a:xfrm>
          <a:off x="5481549" y="487145"/>
          <a:ext cx="925226" cy="740181"/>
        </a:xfrm>
        <a:prstGeom prst="roundRect">
          <a:avLst>
            <a:gd name="adj" fmla="val 10000"/>
          </a:avLst>
        </a:prstGeom>
        <a:solidFill>
          <a:schemeClr val="accent5">
            <a:hueOff val="-1955114"/>
            <a:satOff val="-35861"/>
            <a:lumOff val="231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Furniture industry</a:t>
          </a:r>
          <a:endParaRPr lang="en-US" sz="1100" kern="1200" dirty="0"/>
        </a:p>
      </dsp:txBody>
      <dsp:txXfrm>
        <a:off x="5503228" y="508824"/>
        <a:ext cx="881868" cy="696823"/>
      </dsp:txXfrm>
    </dsp:sp>
    <dsp:sp modelId="{2F7BA448-4A07-414E-8BC4-8763AEC946D9}">
      <dsp:nvSpPr>
        <dsp:cNvPr id="0" name=""/>
        <dsp:cNvSpPr/>
      </dsp:nvSpPr>
      <dsp:spPr>
        <a:xfrm rot="20057143">
          <a:off x="4974788" y="1925733"/>
          <a:ext cx="1754957" cy="37669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346137"/>
            <a:satOff val="-43034"/>
            <a:lumOff val="277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11934-C2BE-4DE5-B640-242862C59BC6}">
      <dsp:nvSpPr>
        <dsp:cNvPr id="0" name=""/>
        <dsp:cNvSpPr/>
      </dsp:nvSpPr>
      <dsp:spPr>
        <a:xfrm>
          <a:off x="6127321" y="1363269"/>
          <a:ext cx="1031054" cy="740181"/>
        </a:xfrm>
        <a:prstGeom prst="roundRect">
          <a:avLst>
            <a:gd name="adj" fmla="val 10000"/>
          </a:avLst>
        </a:prstGeom>
        <a:solidFill>
          <a:schemeClr val="accent5">
            <a:hueOff val="-2346137"/>
            <a:satOff val="-43034"/>
            <a:lumOff val="277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Building Industries</a:t>
          </a:r>
        </a:p>
      </dsp:txBody>
      <dsp:txXfrm>
        <a:off x="6149000" y="1384948"/>
        <a:ext cx="987696" cy="696823"/>
      </dsp:txXfrm>
    </dsp:sp>
    <dsp:sp modelId="{90824FB7-6221-4E4C-84B3-749A0DB49A98}">
      <dsp:nvSpPr>
        <dsp:cNvPr id="0" name=""/>
        <dsp:cNvSpPr/>
      </dsp:nvSpPr>
      <dsp:spPr>
        <a:xfrm>
          <a:off x="5137248" y="2637518"/>
          <a:ext cx="1754957" cy="37669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737160"/>
            <a:satOff val="-50206"/>
            <a:lumOff val="3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63B9D-0297-404C-8AE2-C8F1D174876E}">
      <dsp:nvSpPr>
        <dsp:cNvPr id="0" name=""/>
        <dsp:cNvSpPr/>
      </dsp:nvSpPr>
      <dsp:spPr>
        <a:xfrm>
          <a:off x="6429593" y="2455777"/>
          <a:ext cx="925226" cy="740181"/>
        </a:xfrm>
        <a:prstGeom prst="roundRect">
          <a:avLst>
            <a:gd name="adj" fmla="val 10000"/>
          </a:avLst>
        </a:prstGeom>
        <a:solidFill>
          <a:schemeClr val="accent5">
            <a:hueOff val="-2737160"/>
            <a:satOff val="-50206"/>
            <a:lumOff val="3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Craft Industry</a:t>
          </a:r>
          <a:endParaRPr lang="en-US" sz="1800" kern="1200" dirty="0"/>
        </a:p>
      </dsp:txBody>
      <dsp:txXfrm>
        <a:off x="6451272" y="2477456"/>
        <a:ext cx="881868" cy="6968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1A67C-25FF-194E-84E0-95BA2654C0F4}">
      <dsp:nvSpPr>
        <dsp:cNvPr id="0" name=""/>
        <dsp:cNvSpPr/>
      </dsp:nvSpPr>
      <dsp:spPr>
        <a:xfrm>
          <a:off x="3389443" y="1786992"/>
          <a:ext cx="91440" cy="3328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28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ED767-181F-2043-AD33-6A309DB6B6D6}">
      <dsp:nvSpPr>
        <dsp:cNvPr id="0" name=""/>
        <dsp:cNvSpPr/>
      </dsp:nvSpPr>
      <dsp:spPr>
        <a:xfrm>
          <a:off x="2386156" y="727495"/>
          <a:ext cx="1049006" cy="332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807"/>
              </a:lnTo>
              <a:lnTo>
                <a:pt x="1049006" y="226807"/>
              </a:lnTo>
              <a:lnTo>
                <a:pt x="1049006" y="33282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00097-C78A-4A48-B8E8-EE166944CFF3}">
      <dsp:nvSpPr>
        <dsp:cNvPr id="0" name=""/>
        <dsp:cNvSpPr/>
      </dsp:nvSpPr>
      <dsp:spPr>
        <a:xfrm>
          <a:off x="1337150" y="1786992"/>
          <a:ext cx="699337" cy="332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807"/>
              </a:lnTo>
              <a:lnTo>
                <a:pt x="699337" y="226807"/>
              </a:lnTo>
              <a:lnTo>
                <a:pt x="699337" y="3328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48D9A-5519-E042-A496-A6D58C1C6630}">
      <dsp:nvSpPr>
        <dsp:cNvPr id="0" name=""/>
        <dsp:cNvSpPr/>
      </dsp:nvSpPr>
      <dsp:spPr>
        <a:xfrm>
          <a:off x="637812" y="1786992"/>
          <a:ext cx="699337" cy="332821"/>
        </a:xfrm>
        <a:custGeom>
          <a:avLst/>
          <a:gdLst/>
          <a:ahLst/>
          <a:cxnLst/>
          <a:rect l="0" t="0" r="0" b="0"/>
          <a:pathLst>
            <a:path>
              <a:moveTo>
                <a:pt x="699337" y="0"/>
              </a:moveTo>
              <a:lnTo>
                <a:pt x="699337" y="226807"/>
              </a:lnTo>
              <a:lnTo>
                <a:pt x="0" y="226807"/>
              </a:lnTo>
              <a:lnTo>
                <a:pt x="0" y="3328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BB0B1-3D14-2947-8C31-A99945ABE706}">
      <dsp:nvSpPr>
        <dsp:cNvPr id="0" name=""/>
        <dsp:cNvSpPr/>
      </dsp:nvSpPr>
      <dsp:spPr>
        <a:xfrm>
          <a:off x="1337150" y="727495"/>
          <a:ext cx="1049006" cy="332821"/>
        </a:xfrm>
        <a:custGeom>
          <a:avLst/>
          <a:gdLst/>
          <a:ahLst/>
          <a:cxnLst/>
          <a:rect l="0" t="0" r="0" b="0"/>
          <a:pathLst>
            <a:path>
              <a:moveTo>
                <a:pt x="1049006" y="0"/>
              </a:moveTo>
              <a:lnTo>
                <a:pt x="1049006" y="226807"/>
              </a:lnTo>
              <a:lnTo>
                <a:pt x="0" y="226807"/>
              </a:lnTo>
              <a:lnTo>
                <a:pt x="0" y="33282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BA65C-BE4F-3244-9785-7835EA0DCEBE}">
      <dsp:nvSpPr>
        <dsp:cNvPr id="0" name=""/>
        <dsp:cNvSpPr/>
      </dsp:nvSpPr>
      <dsp:spPr>
        <a:xfrm>
          <a:off x="1813971" y="820"/>
          <a:ext cx="1144370" cy="72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86872-2984-7341-A8C8-390785CE0F65}">
      <dsp:nvSpPr>
        <dsp:cNvPr id="0" name=""/>
        <dsp:cNvSpPr/>
      </dsp:nvSpPr>
      <dsp:spPr>
        <a:xfrm>
          <a:off x="1941123" y="121614"/>
          <a:ext cx="1144370" cy="726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National</a:t>
          </a:r>
        </a:p>
      </dsp:txBody>
      <dsp:txXfrm>
        <a:off x="1962407" y="142898"/>
        <a:ext cx="1101802" cy="684107"/>
      </dsp:txXfrm>
    </dsp:sp>
    <dsp:sp modelId="{9F763FD1-708E-CC4D-B005-2308BC0CDB52}">
      <dsp:nvSpPr>
        <dsp:cNvPr id="0" name=""/>
        <dsp:cNvSpPr/>
      </dsp:nvSpPr>
      <dsp:spPr>
        <a:xfrm>
          <a:off x="764964" y="1060316"/>
          <a:ext cx="1144370" cy="72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68294-D78B-5C40-BD5B-CEF6507D098D}">
      <dsp:nvSpPr>
        <dsp:cNvPr id="0" name=""/>
        <dsp:cNvSpPr/>
      </dsp:nvSpPr>
      <dsp:spPr>
        <a:xfrm>
          <a:off x="892117" y="1181111"/>
          <a:ext cx="1144370" cy="726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State-1</a:t>
          </a:r>
        </a:p>
      </dsp:txBody>
      <dsp:txXfrm>
        <a:off x="913401" y="1202395"/>
        <a:ext cx="1101802" cy="684107"/>
      </dsp:txXfrm>
    </dsp:sp>
    <dsp:sp modelId="{01D713B6-CC78-3844-BB12-DC1E9CC3A954}">
      <dsp:nvSpPr>
        <dsp:cNvPr id="0" name=""/>
        <dsp:cNvSpPr/>
      </dsp:nvSpPr>
      <dsp:spPr>
        <a:xfrm>
          <a:off x="65626" y="2119813"/>
          <a:ext cx="1144370" cy="72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DB2A9-541E-7E48-BB50-4679BCE02EF4}">
      <dsp:nvSpPr>
        <dsp:cNvPr id="0" name=""/>
        <dsp:cNvSpPr/>
      </dsp:nvSpPr>
      <dsp:spPr>
        <a:xfrm>
          <a:off x="192779" y="2240608"/>
          <a:ext cx="1144370" cy="726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Regional -2</a:t>
          </a:r>
        </a:p>
      </dsp:txBody>
      <dsp:txXfrm>
        <a:off x="214063" y="2261892"/>
        <a:ext cx="1101802" cy="684107"/>
      </dsp:txXfrm>
    </dsp:sp>
    <dsp:sp modelId="{9B9592A5-6DCB-1644-A00F-7BFFCBE2E295}">
      <dsp:nvSpPr>
        <dsp:cNvPr id="0" name=""/>
        <dsp:cNvSpPr/>
      </dsp:nvSpPr>
      <dsp:spPr>
        <a:xfrm>
          <a:off x="1464302" y="2119813"/>
          <a:ext cx="1144370" cy="72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B4D53-FB07-784A-B008-61CBB5778C25}">
      <dsp:nvSpPr>
        <dsp:cNvPr id="0" name=""/>
        <dsp:cNvSpPr/>
      </dsp:nvSpPr>
      <dsp:spPr>
        <a:xfrm>
          <a:off x="1591454" y="2240608"/>
          <a:ext cx="1144370" cy="726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Regional -2</a:t>
          </a:r>
        </a:p>
      </dsp:txBody>
      <dsp:txXfrm>
        <a:off x="1612738" y="2261892"/>
        <a:ext cx="1101802" cy="684107"/>
      </dsp:txXfrm>
    </dsp:sp>
    <dsp:sp modelId="{08A81659-6984-FA4A-9DC3-54CB25461F27}">
      <dsp:nvSpPr>
        <dsp:cNvPr id="0" name=""/>
        <dsp:cNvSpPr/>
      </dsp:nvSpPr>
      <dsp:spPr>
        <a:xfrm>
          <a:off x="2862977" y="1060316"/>
          <a:ext cx="1144370" cy="72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F24F5-4CAC-8349-9DAE-CCDA50C90656}">
      <dsp:nvSpPr>
        <dsp:cNvPr id="0" name=""/>
        <dsp:cNvSpPr/>
      </dsp:nvSpPr>
      <dsp:spPr>
        <a:xfrm>
          <a:off x="2990130" y="1181111"/>
          <a:ext cx="1144370" cy="726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State -2</a:t>
          </a:r>
        </a:p>
      </dsp:txBody>
      <dsp:txXfrm>
        <a:off x="3011414" y="1202395"/>
        <a:ext cx="1101802" cy="684107"/>
      </dsp:txXfrm>
    </dsp:sp>
    <dsp:sp modelId="{BF6CB2A0-D709-974C-938A-8F54E72A4FC2}">
      <dsp:nvSpPr>
        <dsp:cNvPr id="0" name=""/>
        <dsp:cNvSpPr/>
      </dsp:nvSpPr>
      <dsp:spPr>
        <a:xfrm>
          <a:off x="2862977" y="2119813"/>
          <a:ext cx="1144370" cy="72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CD91E-BB50-D34D-BCDA-6AE323057C90}">
      <dsp:nvSpPr>
        <dsp:cNvPr id="0" name=""/>
        <dsp:cNvSpPr/>
      </dsp:nvSpPr>
      <dsp:spPr>
        <a:xfrm>
          <a:off x="2990130" y="2240608"/>
          <a:ext cx="1144370" cy="726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Regional -1</a:t>
          </a:r>
        </a:p>
      </dsp:txBody>
      <dsp:txXfrm>
        <a:off x="3011414" y="2261892"/>
        <a:ext cx="1101802" cy="684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7/9/21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3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6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7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3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lang="en-US" smtClean="0">
                <a:solidFill>
                  <a:srgbClr val="FFFFFF"/>
                </a:solidFill>
              </a:rPr>
              <a:pPr algn="ctr"/>
              <a:t>7/9/21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7/9/21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 smtClean="0"/>
              <a:pPr/>
              <a:t>7/9/21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/>
              <a:pPr/>
              <a:t>7/9/21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/>
              <a:pPr/>
              <a:t>7/9/21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 smtClean="0"/>
              <a:pPr/>
              <a:t>7/9/21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 smtClean="0"/>
              <a:pPr/>
              <a:t>7/9/21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 smtClean="0"/>
              <a:pPr/>
              <a:t>7/9/21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E4606EA6-EFEA-4C30-9264-4F9291A5780D}" type="datetime1">
              <a:rPr lang="en-US" smtClean="0"/>
              <a:pPr/>
              <a:t>7/9/21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n-US" smtClean="0"/>
              <a:pPr/>
              <a:t>7/9/21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20538"/>
            <a:ext cx="5400600" cy="3272178"/>
          </a:xfrm>
          <a:prstGeom prst="rect">
            <a:avLst/>
          </a:prstGeom>
        </p:spPr>
      </p:pic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35496" y="3251640"/>
            <a:ext cx="9108504" cy="112986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just"/>
            <a:r>
              <a:rPr lang="en-IN" sz="3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BAMBOO BASED ENTREPRENEURSHIP DEVELOPMENT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81800" cy="5143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Anuj Sharma, Executive Director, Somaiya Properties &amp; Investment Pvt Ltd</a:t>
            </a:r>
          </a:p>
        </p:txBody>
      </p:sp>
      <p:pic>
        <p:nvPicPr>
          <p:cNvPr id="7" name="Picture 2" descr="C:\Users\diksh_000\Pictures\bamboo-leaf_1024x768_25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-12789"/>
            <a:ext cx="1800200" cy="3272178"/>
          </a:xfrm>
          <a:prstGeom prst="rect">
            <a:avLst/>
          </a:prstGeom>
          <a:noFill/>
        </p:spPr>
      </p:pic>
      <p:pic>
        <p:nvPicPr>
          <p:cNvPr id="8" name="Picture 2" descr="C:\Users\diksh_000\Pictures\bamboo-leaf_1024x768_25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7867" y="-20538"/>
            <a:ext cx="1800200" cy="3272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1A23-28C9-C343-A35F-74DAAFDA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experiments with Bamboo (Part -2)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D6E09-8ADB-B94B-94BE-FD3181C0FA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96" y="1347614"/>
            <a:ext cx="3168352" cy="358436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/>
              <a:t>Bamboo is one of the best species for plantations for landscape development</a:t>
            </a:r>
          </a:p>
          <a:p>
            <a:pPr algn="just"/>
            <a:r>
              <a:rPr lang="en-US" dirty="0"/>
              <a:t>It grows fast, remains green most of the year</a:t>
            </a:r>
          </a:p>
          <a:p>
            <a:pPr algn="just"/>
            <a:r>
              <a:rPr lang="en-US" dirty="0"/>
              <a:t>Procured at a lower cost as compared to contemporary ornamental plants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45827E-6E6A-6E44-B4D7-B86706DE6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36" y="1347614"/>
            <a:ext cx="5511951" cy="31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30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79418E-17EA-1C41-A3C6-95ED9FF38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9128143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9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CC0CC-58DA-EC47-AD93-1CC35065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experiments with Bamboo (Part -3)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90E7-3766-3748-BFE2-5C628CE97C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Bamboo is the best species for plantations along riverside, rivulets and fallow lands</a:t>
            </a:r>
          </a:p>
          <a:p>
            <a:r>
              <a:rPr lang="en-US" dirty="0"/>
              <a:t>Helps in soil-water conservation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B649CC-8C70-2A48-9DA3-6215592E047E}"/>
              </a:ext>
            </a:extLst>
          </p:cNvPr>
          <p:cNvPicPr>
            <a:picLocks noGrp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63638"/>
            <a:ext cx="431824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9421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83568" y="118110"/>
            <a:ext cx="3960440" cy="1005840"/>
          </a:xfrm>
        </p:spPr>
        <p:txBody>
          <a:bodyPr>
            <a:noAutofit/>
          </a:bodyPr>
          <a:lstStyle/>
          <a:p>
            <a:r>
              <a:rPr lang="en-US" sz="2800" b="1" dirty="0"/>
              <a:t>Learnings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51520" y="1419622"/>
            <a:ext cx="3888432" cy="345638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Bamboo serves the most ordinary as well as the most refined purposes</a:t>
            </a:r>
          </a:p>
          <a:p>
            <a:pPr algn="just"/>
            <a:r>
              <a:rPr lang="en-US" dirty="0"/>
              <a:t>Every part of bamboo has unique utility.</a:t>
            </a:r>
          </a:p>
          <a:p>
            <a:pPr algn="just"/>
            <a:r>
              <a:rPr lang="en-US" dirty="0"/>
              <a:t>Which makes it the most robust and versatile crop/raw material.</a:t>
            </a:r>
          </a:p>
          <a:p>
            <a:pPr algn="just">
              <a:buNone/>
            </a:pPr>
            <a:endParaRPr lang="en-US" dirty="0"/>
          </a:p>
        </p:txBody>
      </p:sp>
      <p:pic>
        <p:nvPicPr>
          <p:cNvPr id="16" name="Content Placeholder 8"/>
          <p:cNvPicPr>
            <a:picLocks/>
          </p:cNvPicPr>
          <p:nvPr/>
        </p:nvPicPr>
        <p:blipFill>
          <a:blip r:embed="rId3" cstate="print"/>
          <a:srcRect t="1333" b="2667"/>
          <a:stretch>
            <a:fillRect/>
          </a:stretch>
        </p:blipFill>
        <p:spPr>
          <a:xfrm>
            <a:off x="4223288" y="23246"/>
            <a:ext cx="4920712" cy="51202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3200" b="1" dirty="0"/>
              <a:t>Areas for Bamboo based Entrepreneurship Development</a:t>
            </a:r>
            <a:endParaRPr lang="en-US" sz="360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395536" y="1491630"/>
          <a:ext cx="8748464" cy="3487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Content Placeholder 3" descr="bamboo-charco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1273407"/>
            <a:ext cx="1152128" cy="684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8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3651870"/>
            <a:ext cx="1137915" cy="12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PRECISION FARMING IN BAMBOON - Dr BARATHI GROWMORE BIOTECH 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2715766"/>
            <a:ext cx="1382688" cy="8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1318534"/>
            <a:ext cx="1008112" cy="60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PRECISION FARMING IN BAMBOON - Dr BARATHI GROWMORE BIOTECH 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40352" y="2689236"/>
            <a:ext cx="1259632" cy="68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 descr="pic7.bmp"/>
          <p:cNvPicPr>
            <a:picLocks noGrp="1" noChangeAspect="1"/>
          </p:cNvPicPr>
          <p:nvPr>
            <p:ph idx="4294967295"/>
          </p:nvPr>
        </p:nvPicPr>
        <p:blipFill>
          <a:blip r:embed="rId13" cstate="print"/>
          <a:stretch>
            <a:fillRect/>
          </a:stretch>
        </p:blipFill>
        <p:spPr>
          <a:xfrm>
            <a:off x="6876256" y="1635646"/>
            <a:ext cx="1653958" cy="1055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3" descr="bamboo-towels.jpg"/>
          <p:cNvPicPr>
            <a:picLocks noGrp="1" noChangeAspect="1"/>
          </p:cNvPicPr>
          <p:nvPr>
            <p:ph idx="4294967295"/>
          </p:nvPr>
        </p:nvPicPr>
        <p:blipFill>
          <a:blip r:embed="rId14" cstate="print"/>
          <a:stretch>
            <a:fillRect/>
          </a:stretch>
        </p:blipFill>
        <p:spPr>
          <a:xfrm>
            <a:off x="755576" y="1563638"/>
            <a:ext cx="1835696" cy="1118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young-bamboo-japan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5576" y="4083918"/>
            <a:ext cx="898657" cy="736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Gaps that may be filled by entrepreneurs 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1607382"/>
            <a:ext cx="4104456" cy="290858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IN" dirty="0"/>
              <a:t>India is well endowed with resources of bamboo, the second largest in the world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dirty="0"/>
              <a:t>The world trade in bamboo is currently estimated at 14 billion dollars every year. </a:t>
            </a:r>
          </a:p>
          <a:p>
            <a:pPr algn="just"/>
            <a:r>
              <a:rPr lang="en-IN" dirty="0"/>
              <a:t>Indian bamboo industries has a size of Rs. 2040 crore/ year at present, while the domestic market potential is 4463 crore. </a:t>
            </a:r>
          </a:p>
          <a:p>
            <a:r>
              <a:rPr lang="en-IN" dirty="0"/>
              <a:t>Ref – Planning Commission Document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99992" y="1707654"/>
          <a:ext cx="4499992" cy="2808312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Parameter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China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36688" algn="l"/>
                        </a:tabLst>
                      </a:pPr>
                      <a:r>
                        <a:rPr lang="en-IN" sz="1400" dirty="0"/>
                        <a:t>India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Bamboo Area  (lakh ha)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54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113.6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Production (no of culms - crore)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123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125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Revenue – annual (Crore INR)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1,17,000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10,000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Jobs (Number)</a:t>
                      </a:r>
                      <a:endParaRPr lang="en-IN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350 </a:t>
                      </a:r>
                      <a:r>
                        <a:rPr lang="en-IN" sz="1400" dirty="0" err="1"/>
                        <a:t>lakh</a:t>
                      </a:r>
                      <a:endParaRPr lang="en-IN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86000</a:t>
                      </a:r>
                      <a:endParaRPr lang="en-IN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Households (Number)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126 </a:t>
                      </a:r>
                      <a:r>
                        <a:rPr lang="en-IN" sz="1400" dirty="0" err="1"/>
                        <a:t>lakh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21500</a:t>
                      </a:r>
                      <a:endParaRPr lang="en-IN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Average productivity (tons/ha/year)</a:t>
                      </a:r>
                      <a:endParaRPr lang="en-IN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20</a:t>
                      </a:r>
                      <a:endParaRPr lang="en-IN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2</a:t>
                      </a:r>
                      <a:endParaRPr lang="en-IN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Share in global market</a:t>
                      </a:r>
                      <a:endParaRPr lang="en-IN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67%</a:t>
                      </a:r>
                      <a:endParaRPr lang="en-IN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/>
                        <a:t>6%</a:t>
                      </a:r>
                      <a:endParaRPr lang="en-IN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20072" y="127560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Where we stand </a:t>
            </a:r>
            <a:r>
              <a:rPr lang="en-US" b="1" dirty="0" err="1"/>
              <a:t>vis</a:t>
            </a:r>
            <a:r>
              <a:rPr lang="en-US" b="1" dirty="0"/>
              <a:t> a </a:t>
            </a:r>
            <a:r>
              <a:rPr lang="en-US" b="1" dirty="0" err="1"/>
              <a:t>vis</a:t>
            </a:r>
            <a:r>
              <a:rPr lang="en-US" b="1" dirty="0"/>
              <a:t> China</a:t>
            </a:r>
            <a:endParaRPr lang="en-IN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Issues hindering growth of Bamboo sector in India..</a:t>
            </a:r>
            <a:endParaRPr lang="en-IN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1352550"/>
            <a:ext cx="5184576" cy="3790950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/>
              <a:t>Advancement of technology has not reached regional and rural level </a:t>
            </a:r>
          </a:p>
          <a:p>
            <a:pPr marL="594360" lvl="2" indent="-320040" algn="just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sz="2400" i="1" dirty="0"/>
              <a:t>processing units, post harvest management &amp; logistic management are cause of concern.</a:t>
            </a:r>
          </a:p>
          <a:p>
            <a:pPr marL="594360" lvl="2" indent="-320040" algn="just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sz="2400" i="1" dirty="0"/>
              <a:t>Bamboo wastage at MSME level is very high</a:t>
            </a:r>
          </a:p>
          <a:p>
            <a:pPr marL="594360" lvl="2" indent="-320040" algn="just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sz="2400" i="1" dirty="0"/>
              <a:t>Economies of scale still an issue</a:t>
            </a:r>
            <a:endParaRPr lang="en-US" sz="2000" dirty="0"/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33E22-F9EC-084C-BEDA-C64AEE0C9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70" y="1203598"/>
            <a:ext cx="3024336" cy="1814602"/>
          </a:xfrm>
          <a:prstGeom prst="rect">
            <a:avLst/>
          </a:prstGeom>
        </p:spPr>
      </p:pic>
      <p:pic>
        <p:nvPicPr>
          <p:cNvPr id="5" name="Picture 2" descr="C:\Users\lit\Desktop\work\artison\PB_PLANT_Pix ARTISON Line\DSC_0341.jpg">
            <a:extLst>
              <a:ext uri="{FF2B5EF4-FFF2-40B4-BE49-F238E27FC236}">
                <a16:creationId xmlns:a16="http://schemas.microsoft.com/office/drawing/2014/main" id="{F81CF7BC-2BAE-7340-9B46-542223CEC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9245" y="3053275"/>
            <a:ext cx="2705386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401C4-E2D2-A247-97E6-E476F233F6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8153400" cy="3268624"/>
          </a:xfrm>
        </p:spPr>
        <p:txBody>
          <a:bodyPr>
            <a:normAutofit fontScale="92500" lnSpcReduction="10000"/>
          </a:bodyPr>
          <a:lstStyle/>
          <a:p>
            <a:pPr marL="320040" lvl="1" indent="-32004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/>
              <a:t>Non uniform spread of skilled artisans in India.</a:t>
            </a:r>
          </a:p>
          <a:p>
            <a:pPr marL="320040" lvl="1" indent="-32004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/>
              <a:t>Planning with present perspective will not work for future challenges</a:t>
            </a:r>
          </a:p>
          <a:p>
            <a:pPr marL="594360" lvl="2" indent="-320040" algn="just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dirty="0"/>
              <a:t>We still think of bamboo in present context whereas entrepreneurs should plan and develop their ideas for its utility 10 years from now.</a:t>
            </a:r>
          </a:p>
          <a:p>
            <a:pPr marL="594360" lvl="2" indent="-320040" algn="just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dirty="0"/>
              <a:t>The ideal questions to ask will be </a:t>
            </a:r>
          </a:p>
          <a:p>
            <a:pPr marL="1051560" lvl="3" indent="-320040" algn="just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dirty="0"/>
              <a:t>where will my product offering fit ten years down the line. </a:t>
            </a:r>
          </a:p>
          <a:p>
            <a:pPr marL="1051560" lvl="3" indent="-320040" algn="just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dirty="0"/>
              <a:t>Is my business model flexible enough to accommodate change in technology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D8989D-735B-FC4B-AF66-024E5286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Issues hindering growth of Bamboo sector in India..</a:t>
            </a:r>
            <a:endParaRPr lang="en-IN" sz="3000" dirty="0"/>
          </a:p>
        </p:txBody>
      </p:sp>
    </p:spTree>
    <p:extLst>
      <p:ext uri="{BB962C8B-B14F-4D97-AF65-F5344CB8AC3E}">
        <p14:creationId xmlns:p14="http://schemas.microsoft.com/office/powerpoint/2010/main" val="3968224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3200" dirty="0"/>
              <a:t>Recommendations for strengthening Bamboo Sector in India.. 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1352550"/>
            <a:ext cx="4968552" cy="3523455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n-US" dirty="0"/>
              <a:t>Establishment of </a:t>
            </a:r>
            <a:r>
              <a:rPr lang="en-US" b="1" dirty="0"/>
              <a:t>Bamboo Incubation Centre</a:t>
            </a:r>
            <a:r>
              <a:rPr lang="en-US" dirty="0"/>
              <a:t> in three levels National, State level and Regional level </a:t>
            </a:r>
          </a:p>
          <a:p>
            <a:pPr lvl="0" algn="just"/>
            <a:r>
              <a:rPr lang="en-US" dirty="0"/>
              <a:t>Facilitating STARTUPs and MSMEs in</a:t>
            </a:r>
          </a:p>
          <a:p>
            <a:pPr lvl="1" algn="just"/>
            <a:r>
              <a:rPr lang="en-US" dirty="0"/>
              <a:t>Legal structuring </a:t>
            </a:r>
          </a:p>
          <a:p>
            <a:pPr lvl="1" algn="just"/>
            <a:r>
              <a:rPr lang="en-US" dirty="0"/>
              <a:t>Learning from peers </a:t>
            </a:r>
          </a:p>
          <a:p>
            <a:pPr lvl="1" algn="just"/>
            <a:r>
              <a:rPr lang="en-US" dirty="0"/>
              <a:t>Logistics support </a:t>
            </a:r>
          </a:p>
          <a:p>
            <a:pPr marL="0" lvl="0" indent="0" algn="just">
              <a:buNone/>
            </a:pPr>
            <a:endParaRPr lang="en-US" dirty="0"/>
          </a:p>
          <a:p>
            <a:pPr lvl="0" algn="just"/>
            <a:endParaRPr lang="en-US" dirty="0"/>
          </a:p>
          <a:p>
            <a:endParaRPr lang="en-IN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AA9FE0-BFB8-0549-A8B2-77E1E7C949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317394"/>
              </p:ext>
            </p:extLst>
          </p:nvPr>
        </p:nvGraphicFramePr>
        <p:xfrm>
          <a:off x="4720209" y="1563638"/>
          <a:ext cx="4200128" cy="296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3200" dirty="0"/>
              <a:t>Recommendations for strengthening Bamboo Sector in India.. 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1352550"/>
            <a:ext cx="8496944" cy="3523455"/>
          </a:xfrm>
        </p:spPr>
        <p:txBody>
          <a:bodyPr>
            <a:normAutofit fontScale="92500"/>
          </a:bodyPr>
          <a:lstStyle/>
          <a:p>
            <a:pPr lvl="0" algn="just"/>
            <a:r>
              <a:rPr lang="en-US" b="1" dirty="0"/>
              <a:t>Bamboo Resource Augmentation: </a:t>
            </a:r>
          </a:p>
          <a:p>
            <a:pPr lvl="1" algn="just"/>
            <a:r>
              <a:rPr lang="en-US" dirty="0"/>
              <a:t>Genetic improvement of the existing species and introduction of new species for different </a:t>
            </a:r>
            <a:r>
              <a:rPr lang="en-US" dirty="0" err="1"/>
              <a:t>agro</a:t>
            </a:r>
            <a:r>
              <a:rPr lang="en-US" dirty="0"/>
              <a:t> climatic zone. </a:t>
            </a:r>
          </a:p>
          <a:p>
            <a:pPr lvl="1" algn="just"/>
            <a:r>
              <a:rPr lang="en-US" dirty="0"/>
              <a:t>Establishment of High tech integrated germ-plasm  bank &amp; tissue culture lab at every state level for mass production of high quality seedlings/saplings. </a:t>
            </a:r>
          </a:p>
          <a:p>
            <a:pPr lvl="1" algn="just"/>
            <a:r>
              <a:rPr lang="en-US" dirty="0"/>
              <a:t>Restoration of wasteland and degraded lands through bamboo plantations.</a:t>
            </a:r>
          </a:p>
          <a:p>
            <a:pPr lvl="0" algn="just"/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403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A8D5-C43D-EC4B-9CFD-F70C83B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MYSELF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96181-8092-7D49-8FC3-4303CD52EB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282880" cy="367284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/>
              <a:t>Agroforestry &amp; sustainable development professional with over ten years of experience. </a:t>
            </a:r>
          </a:p>
          <a:p>
            <a:pPr algn="just"/>
            <a:r>
              <a:rPr lang="en-US" dirty="0"/>
              <a:t>Alumni of Indian Institute of Forest Management, Bhopal.</a:t>
            </a:r>
          </a:p>
          <a:p>
            <a:pPr algn="just"/>
            <a:r>
              <a:rPr lang="en-US" dirty="0"/>
              <a:t>Successfully implemented projects in Natural resource management, Landscape restoration, Ecotourism &amp; Bamboo resource augmentation. </a:t>
            </a:r>
          </a:p>
          <a:p>
            <a:pPr algn="just"/>
            <a:r>
              <a:rPr lang="en-US" dirty="0"/>
              <a:t>Previously worked in MP Forest Department, National Highways Authority of India &amp; a bamboo based startup – </a:t>
            </a:r>
            <a:r>
              <a:rPr lang="en-US" dirty="0" err="1"/>
              <a:t>Artison</a:t>
            </a:r>
            <a:r>
              <a:rPr lang="en-US" dirty="0"/>
              <a:t> </a:t>
            </a:r>
            <a:r>
              <a:rPr lang="en-US" dirty="0" err="1"/>
              <a:t>Agrotech</a:t>
            </a:r>
            <a:r>
              <a:rPr lang="en-US" dirty="0"/>
              <a:t> Pvt Ltd </a:t>
            </a:r>
          </a:p>
          <a:p>
            <a:pPr algn="just"/>
            <a:r>
              <a:rPr lang="en-US" dirty="0"/>
              <a:t>Currently handling agroforestry operations of Somaiya Group on their 2400 acre farm.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3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1CF0-D24F-0F43-AAB2-623D2D30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8110"/>
            <a:ext cx="4227934" cy="1005840"/>
          </a:xfrm>
        </p:spPr>
        <p:txBody>
          <a:bodyPr>
            <a:noAutofit/>
          </a:bodyPr>
          <a:lstStyle/>
          <a:p>
            <a:r>
              <a:rPr lang="en-US" sz="3200" dirty="0"/>
              <a:t>My experiments with Bamboo (Part –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BAA32-AC2F-9249-8083-BFADAAC5A4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9512" y="1352550"/>
            <a:ext cx="3672408" cy="3276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Bamboo has always fascinated me as a sustainable construction material. </a:t>
            </a:r>
          </a:p>
          <a:p>
            <a:pPr algn="just"/>
            <a:r>
              <a:rPr lang="en-US" dirty="0"/>
              <a:t>It has an unique aesthetic appeal, gels with any construction material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ECAEC-A7FC-6F4E-883B-28CDA3BC9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12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9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12F0CD-5DD0-2643-AC96-6B3AEF8C1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6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7114BF-B486-4A40-8337-FED1DFBB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" y="3567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Bamboo</a:t>
            </a:r>
            <a:endParaRPr lang="en-IN" dirty="0"/>
          </a:p>
        </p:txBody>
      </p:sp>
      <p:pic>
        <p:nvPicPr>
          <p:cNvPr id="5" name="Picture 3" descr="C:\Users\lit\Downloads\ecotourismprojectreportstatus\2014-12-21 11.22.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t="22000"/>
          <a:stretch>
            <a:fillRect/>
          </a:stretch>
        </p:blipFill>
        <p:spPr bwMode="auto">
          <a:xfrm>
            <a:off x="981227" y="1319150"/>
            <a:ext cx="3142945" cy="3268663"/>
          </a:xfrm>
          <a:prstGeom prst="rect">
            <a:avLst/>
          </a:prstGeom>
          <a:noFill/>
        </p:spPr>
      </p:pic>
      <p:pic>
        <p:nvPicPr>
          <p:cNvPr id="7170" name="Picture 2" descr="C:\Users\lit\Desktop\download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90811"/>
            <a:ext cx="3024336" cy="3024336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899592" y="4616438"/>
            <a:ext cx="3456384" cy="4835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Onsite Treatment Pool: </a:t>
            </a:r>
            <a:r>
              <a:rPr lang="en-US" sz="1400" dirty="0"/>
              <a:t>20 % V/V Concentration of Boric –Borax Solution</a:t>
            </a:r>
            <a:endParaRPr lang="en-IN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5220072" y="4608512"/>
            <a:ext cx="3456384" cy="4835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Vacuum Impregnation Unit for treatment</a:t>
            </a:r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173753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Bending &amp; Bundling of Bamboo</a:t>
            </a:r>
            <a:endParaRPr lang="en-IN" dirty="0"/>
          </a:p>
        </p:txBody>
      </p:sp>
      <p:pic>
        <p:nvPicPr>
          <p:cNvPr id="5122" name="Picture 2" descr="C:\Users\lit\Downloads\attachments (3)\IMG-20150415-WA00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-10000"/>
          </a:blip>
          <a:srcRect b="20456"/>
          <a:stretch>
            <a:fillRect/>
          </a:stretch>
        </p:blipFill>
        <p:spPr bwMode="auto">
          <a:xfrm>
            <a:off x="5580112" y="1988994"/>
            <a:ext cx="3347864" cy="2444078"/>
          </a:xfrm>
          <a:prstGeom prst="rect">
            <a:avLst/>
          </a:prstGeom>
          <a:noFill/>
        </p:spPr>
      </p:pic>
      <p:pic>
        <p:nvPicPr>
          <p:cNvPr id="5124" name="Picture 4" descr="C:\Users\lit\Downloads\ecotourismprojectreportstatus\IMG-20150117-WA000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95686"/>
            <a:ext cx="3214125" cy="2410594"/>
          </a:xfrm>
          <a:prstGeom prst="rect">
            <a:avLst/>
          </a:prstGeom>
          <a:noFill/>
        </p:spPr>
      </p:pic>
      <p:pic>
        <p:nvPicPr>
          <p:cNvPr id="5125" name="Picture 5" descr="C:\Users\lit\Downloads\attachments (2)\IMG-20150317-WA0004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l="16400" r="23867"/>
          <a:stretch>
            <a:fillRect/>
          </a:stretch>
        </p:blipFill>
        <p:spPr bwMode="auto">
          <a:xfrm>
            <a:off x="3635896" y="1343420"/>
            <a:ext cx="1800200" cy="3723877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323528" y="4515966"/>
            <a:ext cx="2880320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Heat Bending:  </a:t>
            </a:r>
            <a:r>
              <a:rPr lang="en-US" sz="1400" dirty="0"/>
              <a:t>to bend bamboo by applying heat</a:t>
            </a:r>
            <a:endParaRPr lang="en-IN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5796136" y="4587974"/>
            <a:ext cx="2880320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Bundling of Bamboo: </a:t>
            </a:r>
            <a:r>
              <a:rPr lang="en-US" sz="1400" dirty="0"/>
              <a:t>To be utilized as Columns for Bamboo Cottage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1199129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Erection of Bamboo Structure</a:t>
            </a:r>
            <a:endParaRPr lang="en-IN" dirty="0"/>
          </a:p>
        </p:txBody>
      </p:sp>
      <p:pic>
        <p:nvPicPr>
          <p:cNvPr id="6146" name="Picture 2" descr="C:\Users\lit\Downloads\attachments (3)\IMG-20150522-WA00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9622"/>
            <a:ext cx="7128792" cy="3568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6344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Exteriors of Bamboo Cottages</a:t>
            </a:r>
            <a:endParaRPr lang="en-IN" dirty="0"/>
          </a:p>
        </p:txBody>
      </p:sp>
      <p:pic>
        <p:nvPicPr>
          <p:cNvPr id="4098" name="Picture 2" descr="C:\Users\lit\Downloads\attachments (3)\IMG-20150605-WA0024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5201" t="9401" r="20134" b="30400"/>
          <a:stretch>
            <a:fillRect/>
          </a:stretch>
        </p:blipFill>
        <p:spPr bwMode="auto">
          <a:xfrm>
            <a:off x="5004048" y="1419621"/>
            <a:ext cx="4032448" cy="3384377"/>
          </a:xfrm>
          <a:prstGeom prst="rect">
            <a:avLst/>
          </a:prstGeom>
          <a:noFill/>
        </p:spPr>
      </p:pic>
      <p:pic>
        <p:nvPicPr>
          <p:cNvPr id="8" name="Picture 3" descr="C:\Users\lit\Downloads\attachments (3)\IMG-20150523-WA0002.jpg"/>
          <p:cNvPicPr>
            <a:picLocks noChangeAspect="1" noChangeArrowheads="1"/>
          </p:cNvPicPr>
          <p:nvPr/>
        </p:nvPicPr>
        <p:blipFill>
          <a:blip r:embed="rId3" cstate="print"/>
          <a:srcRect l="18650" r="33503" b="32009"/>
          <a:stretch>
            <a:fillRect/>
          </a:stretch>
        </p:blipFill>
        <p:spPr bwMode="auto">
          <a:xfrm>
            <a:off x="611560" y="1419622"/>
            <a:ext cx="4248472" cy="3411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7902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entation">
  <a:themeElements>
    <a:clrScheme name="Custom 4">
      <a:dk1>
        <a:sysClr val="windowText" lastClr="000000"/>
      </a:dk1>
      <a:lt1>
        <a:sysClr val="window" lastClr="FFFFFF"/>
      </a:lt1>
      <a:dk2>
        <a:srgbClr val="006600"/>
      </a:dk2>
      <a:lt2>
        <a:srgbClr val="DBF5F9"/>
      </a:lt2>
      <a:accent1>
        <a:srgbClr val="006600"/>
      </a:accent1>
      <a:accent2>
        <a:srgbClr val="006600"/>
      </a:accent2>
      <a:accent3>
        <a:srgbClr val="0BD0D9"/>
      </a:accent3>
      <a:accent4>
        <a:srgbClr val="006600"/>
      </a:accent4>
      <a:accent5>
        <a:srgbClr val="006600"/>
      </a:accent5>
      <a:accent6>
        <a:srgbClr val="A5C249"/>
      </a:accent6>
      <a:hlink>
        <a:srgbClr val="E2D700"/>
      </a:hlink>
      <a:folHlink>
        <a:srgbClr val="85DFD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693</Words>
  <Application>Microsoft Macintosh PowerPoint</Application>
  <PresentationFormat>On-screen Show (16:9)</PresentationFormat>
  <Paragraphs>104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Times New Roman</vt:lpstr>
      <vt:lpstr>Tw Cen MT</vt:lpstr>
      <vt:lpstr>Wingdings</vt:lpstr>
      <vt:lpstr>Wingdings 2</vt:lpstr>
      <vt:lpstr>WidescreenPresentation</vt:lpstr>
      <vt:lpstr>BAMBOO BASED ENTREPRENEURSHIP DEVELOPMENT</vt:lpstr>
      <vt:lpstr>ABOUT MYSELF </vt:lpstr>
      <vt:lpstr>My experiments with Bamboo (Part – 1)</vt:lpstr>
      <vt:lpstr>PowerPoint Presentation</vt:lpstr>
      <vt:lpstr>PowerPoint Presentation</vt:lpstr>
      <vt:lpstr>Treatment of Bamboo</vt:lpstr>
      <vt:lpstr>Bending &amp; Bundling of Bamboo</vt:lpstr>
      <vt:lpstr>Erection of Bamboo Structure</vt:lpstr>
      <vt:lpstr>Exteriors of Bamboo Cottages</vt:lpstr>
      <vt:lpstr>My experiments with Bamboo (Part -2)</vt:lpstr>
      <vt:lpstr>PowerPoint Presentation</vt:lpstr>
      <vt:lpstr>My experiments with Bamboo (Part -3)</vt:lpstr>
      <vt:lpstr>Learnings </vt:lpstr>
      <vt:lpstr>Areas for Bamboo based Entrepreneurship Development</vt:lpstr>
      <vt:lpstr>Gaps that may be filled by entrepreneurs </vt:lpstr>
      <vt:lpstr>Issues hindering growth of Bamboo sector in India..</vt:lpstr>
      <vt:lpstr>Issues hindering growth of Bamboo sector in India..</vt:lpstr>
      <vt:lpstr>Recommendations for strengthening Bamboo Sector in India.. </vt:lpstr>
      <vt:lpstr>Recommendations for strengthening Bamboo Sector in India..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2016-04-03T05:45:12Z</dcterms:created>
  <dcterms:modified xsi:type="dcterms:W3CDTF">2021-07-09T05:43:31Z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